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3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72CDE8-E63D-47D6-9EC7-4422747C237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5D3721E3-7E2E-449E-B9BF-CF8D7A130C92}">
      <dgm:prSet phldrT="[Tekst]" custT="1"/>
      <dgm:spPr/>
      <dgm:t>
        <a:bodyPr/>
        <a:lstStyle/>
        <a:p>
          <a:r>
            <a:rPr lang="nb-NO" sz="1400" b="1" dirty="0" smtClean="0"/>
            <a:t>Næringsetaten</a:t>
          </a:r>
        </a:p>
        <a:p>
          <a:r>
            <a:rPr lang="nb-NO" sz="1200" dirty="0" smtClean="0"/>
            <a:t>Direktør </a:t>
          </a:r>
        </a:p>
        <a:p>
          <a:r>
            <a:rPr lang="nb-NO" sz="1200" dirty="0" smtClean="0"/>
            <a:t>Gunnhild Haugen</a:t>
          </a:r>
          <a:endParaRPr lang="nb-NO" sz="1200" dirty="0"/>
        </a:p>
      </dgm:t>
    </dgm:pt>
    <dgm:pt modelId="{24CDDFED-722D-44D9-92B3-5D6691D9D79C}" type="parTrans" cxnId="{37A19B04-36BB-4D7D-9F7E-958B7D5A35FD}">
      <dgm:prSet/>
      <dgm:spPr/>
      <dgm:t>
        <a:bodyPr/>
        <a:lstStyle/>
        <a:p>
          <a:endParaRPr lang="nb-NO"/>
        </a:p>
      </dgm:t>
    </dgm:pt>
    <dgm:pt modelId="{6F6C919C-F634-480C-8EE4-1E476DF2612D}" type="sibTrans" cxnId="{37A19B04-36BB-4D7D-9F7E-958B7D5A35FD}">
      <dgm:prSet/>
      <dgm:spPr/>
      <dgm:t>
        <a:bodyPr/>
        <a:lstStyle/>
        <a:p>
          <a:endParaRPr lang="nb-NO"/>
        </a:p>
      </dgm:t>
    </dgm:pt>
    <dgm:pt modelId="{0A0B8D13-EA2C-49BE-8C6E-4F653A452059}" type="asst">
      <dgm:prSet phldrT="[Tekst]" custT="1"/>
      <dgm:spPr/>
      <dgm:t>
        <a:bodyPr/>
        <a:lstStyle/>
        <a:p>
          <a:r>
            <a:rPr lang="nb-NO" sz="1400" b="1" dirty="0" smtClean="0"/>
            <a:t>Kommunikasjon (stab)</a:t>
          </a:r>
          <a:endParaRPr lang="nb-NO" sz="1400" b="1" dirty="0"/>
        </a:p>
      </dgm:t>
    </dgm:pt>
    <dgm:pt modelId="{A1C91596-4C58-402B-A0A5-675B62BFEA6D}" type="parTrans" cxnId="{4B8CA6E4-E0D0-4874-995E-B5ED5735B4C5}">
      <dgm:prSet/>
      <dgm:spPr/>
      <dgm:t>
        <a:bodyPr/>
        <a:lstStyle/>
        <a:p>
          <a:endParaRPr lang="nb-NO"/>
        </a:p>
      </dgm:t>
    </dgm:pt>
    <dgm:pt modelId="{BA065191-FB6C-4A73-89FE-30AF03D9F6F1}" type="sibTrans" cxnId="{4B8CA6E4-E0D0-4874-995E-B5ED5735B4C5}">
      <dgm:prSet/>
      <dgm:spPr/>
      <dgm:t>
        <a:bodyPr/>
        <a:lstStyle/>
        <a:p>
          <a:endParaRPr lang="nb-NO"/>
        </a:p>
      </dgm:t>
    </dgm:pt>
    <dgm:pt modelId="{99E54233-7E4D-49B3-B878-95770F3F688A}">
      <dgm:prSet phldrT="[Tekst]" custT="1"/>
      <dgm:spPr/>
      <dgm:t>
        <a:bodyPr/>
        <a:lstStyle/>
        <a:p>
          <a:r>
            <a:rPr lang="nb-NO" sz="1400" b="1" dirty="0" smtClean="0"/>
            <a:t>Bevillingsseksjonen</a:t>
          </a:r>
        </a:p>
        <a:p>
          <a:r>
            <a:rPr lang="nb-NO" sz="1200" dirty="0" smtClean="0"/>
            <a:t>Seksjonsleder </a:t>
          </a:r>
        </a:p>
        <a:p>
          <a:r>
            <a:rPr lang="nb-NO" sz="1200" dirty="0" smtClean="0"/>
            <a:t>Astrid Marie Haga</a:t>
          </a:r>
          <a:endParaRPr lang="nb-NO" sz="1200" dirty="0"/>
        </a:p>
      </dgm:t>
    </dgm:pt>
    <dgm:pt modelId="{7779FA5C-A3E1-4FDC-9880-5873E3A24738}" type="parTrans" cxnId="{1F84F17B-E94F-4409-8BA4-2F13C46637DD}">
      <dgm:prSet/>
      <dgm:spPr/>
      <dgm:t>
        <a:bodyPr/>
        <a:lstStyle/>
        <a:p>
          <a:endParaRPr lang="nb-NO"/>
        </a:p>
      </dgm:t>
    </dgm:pt>
    <dgm:pt modelId="{A287D76C-FAA0-4AE4-828E-370D6C309CB4}" type="sibTrans" cxnId="{1F84F17B-E94F-4409-8BA4-2F13C46637DD}">
      <dgm:prSet/>
      <dgm:spPr/>
      <dgm:t>
        <a:bodyPr/>
        <a:lstStyle/>
        <a:p>
          <a:endParaRPr lang="nb-NO"/>
        </a:p>
      </dgm:t>
    </dgm:pt>
    <dgm:pt modelId="{04C08CD1-9B08-44B9-B5A7-CA7E2481B04D}">
      <dgm:prSet phldrT="[Tekst]" custT="1"/>
      <dgm:spPr/>
      <dgm:t>
        <a:bodyPr/>
        <a:lstStyle/>
        <a:p>
          <a:r>
            <a:rPr lang="nb-NO" sz="1400" b="1" dirty="0" smtClean="0"/>
            <a:t>Kontrollseksjonen</a:t>
          </a:r>
        </a:p>
        <a:p>
          <a:r>
            <a:rPr lang="nb-NO" sz="1200" dirty="0" smtClean="0"/>
            <a:t>Seksjonsleder </a:t>
          </a:r>
        </a:p>
        <a:p>
          <a:r>
            <a:rPr lang="nb-NO" sz="1200" dirty="0" smtClean="0"/>
            <a:t>Anders Aurmo</a:t>
          </a:r>
          <a:endParaRPr lang="nb-NO" sz="1200" dirty="0"/>
        </a:p>
      </dgm:t>
    </dgm:pt>
    <dgm:pt modelId="{0282ADA9-643C-4F93-B8DD-19B0A80D9887}" type="parTrans" cxnId="{BF16FB5D-5ADD-477C-B315-39AD409F424B}">
      <dgm:prSet/>
      <dgm:spPr/>
      <dgm:t>
        <a:bodyPr/>
        <a:lstStyle/>
        <a:p>
          <a:endParaRPr lang="nb-NO"/>
        </a:p>
      </dgm:t>
    </dgm:pt>
    <dgm:pt modelId="{2A3849D7-840C-4AC3-A260-E3708A5F5AAF}" type="sibTrans" cxnId="{BF16FB5D-5ADD-477C-B315-39AD409F424B}">
      <dgm:prSet/>
      <dgm:spPr/>
      <dgm:t>
        <a:bodyPr/>
        <a:lstStyle/>
        <a:p>
          <a:endParaRPr lang="nb-NO"/>
        </a:p>
      </dgm:t>
    </dgm:pt>
    <dgm:pt modelId="{F8CB0044-5DDE-4EE2-BA5C-F53F3DFAC385}">
      <dgm:prSet phldrT="[Tekst]" custT="1"/>
      <dgm:spPr/>
      <dgm:t>
        <a:bodyPr/>
        <a:lstStyle/>
        <a:p>
          <a:r>
            <a:rPr lang="nb-NO" sz="1400" b="1" dirty="0" smtClean="0"/>
            <a:t>Administrasjonsseksjonen</a:t>
          </a:r>
        </a:p>
        <a:p>
          <a:r>
            <a:rPr lang="nb-NO" sz="1200" dirty="0" smtClean="0"/>
            <a:t>Seksjonsleder </a:t>
          </a:r>
        </a:p>
        <a:p>
          <a:r>
            <a:rPr lang="nb-NO" sz="1200" dirty="0" smtClean="0"/>
            <a:t>Cathrin Sundvall</a:t>
          </a:r>
          <a:endParaRPr lang="nb-NO" sz="1200" dirty="0"/>
        </a:p>
      </dgm:t>
    </dgm:pt>
    <dgm:pt modelId="{06C2E340-C932-499F-A0D3-9BB19C5255D5}" type="parTrans" cxnId="{F9C80606-4DDB-4126-B898-CF9B20AA639B}">
      <dgm:prSet/>
      <dgm:spPr/>
      <dgm:t>
        <a:bodyPr/>
        <a:lstStyle/>
        <a:p>
          <a:endParaRPr lang="nb-NO"/>
        </a:p>
      </dgm:t>
    </dgm:pt>
    <dgm:pt modelId="{731F16C7-8121-472B-BDB4-F3E90D7F9922}" type="sibTrans" cxnId="{F9C80606-4DDB-4126-B898-CF9B20AA639B}">
      <dgm:prSet/>
      <dgm:spPr/>
      <dgm:t>
        <a:bodyPr/>
        <a:lstStyle/>
        <a:p>
          <a:endParaRPr lang="nb-NO"/>
        </a:p>
      </dgm:t>
    </dgm:pt>
    <dgm:pt modelId="{2B7A7B51-D0B7-4A2B-AE32-35525FF9B8F2}" type="pres">
      <dgm:prSet presAssocID="{A272CDE8-E63D-47D6-9EC7-4422747C237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D422F742-0834-4EB0-A97D-BFD43C44E2B9}" type="pres">
      <dgm:prSet presAssocID="{5D3721E3-7E2E-449E-B9BF-CF8D7A130C92}" presName="hierRoot1" presStyleCnt="0">
        <dgm:presLayoutVars>
          <dgm:hierBranch val="init"/>
        </dgm:presLayoutVars>
      </dgm:prSet>
      <dgm:spPr/>
    </dgm:pt>
    <dgm:pt modelId="{E8096059-C8DB-4921-9D2B-D3B8FB6093D1}" type="pres">
      <dgm:prSet presAssocID="{5D3721E3-7E2E-449E-B9BF-CF8D7A130C92}" presName="rootComposite1" presStyleCnt="0"/>
      <dgm:spPr/>
    </dgm:pt>
    <dgm:pt modelId="{1C78A54F-C64A-408E-B28A-D51FA0DA1815}" type="pres">
      <dgm:prSet presAssocID="{5D3721E3-7E2E-449E-B9BF-CF8D7A130C9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EF8C4EA8-8850-44C1-957C-73F3CAE6B900}" type="pres">
      <dgm:prSet presAssocID="{5D3721E3-7E2E-449E-B9BF-CF8D7A130C92}" presName="rootConnector1" presStyleLbl="node1" presStyleIdx="0" presStyleCnt="0"/>
      <dgm:spPr/>
      <dgm:t>
        <a:bodyPr/>
        <a:lstStyle/>
        <a:p>
          <a:endParaRPr lang="nb-NO"/>
        </a:p>
      </dgm:t>
    </dgm:pt>
    <dgm:pt modelId="{6D43F927-1EB8-4313-8DB7-38A1A38EE8EA}" type="pres">
      <dgm:prSet presAssocID="{5D3721E3-7E2E-449E-B9BF-CF8D7A130C92}" presName="hierChild2" presStyleCnt="0"/>
      <dgm:spPr/>
    </dgm:pt>
    <dgm:pt modelId="{E58BDEE2-42A5-459D-8A6E-62A129E4C336}" type="pres">
      <dgm:prSet presAssocID="{7779FA5C-A3E1-4FDC-9880-5873E3A24738}" presName="Name37" presStyleLbl="parChTrans1D2" presStyleIdx="0" presStyleCnt="4"/>
      <dgm:spPr/>
      <dgm:t>
        <a:bodyPr/>
        <a:lstStyle/>
        <a:p>
          <a:endParaRPr lang="nb-NO"/>
        </a:p>
      </dgm:t>
    </dgm:pt>
    <dgm:pt modelId="{E2BC44CB-CE87-4B82-A14F-326A9DAFF564}" type="pres">
      <dgm:prSet presAssocID="{99E54233-7E4D-49B3-B878-95770F3F688A}" presName="hierRoot2" presStyleCnt="0">
        <dgm:presLayoutVars>
          <dgm:hierBranch val="init"/>
        </dgm:presLayoutVars>
      </dgm:prSet>
      <dgm:spPr/>
    </dgm:pt>
    <dgm:pt modelId="{F6996198-4966-4D03-9C0F-0C2059DB9570}" type="pres">
      <dgm:prSet presAssocID="{99E54233-7E4D-49B3-B878-95770F3F688A}" presName="rootComposite" presStyleCnt="0"/>
      <dgm:spPr/>
    </dgm:pt>
    <dgm:pt modelId="{14BD78FA-A257-4A65-B58A-AF0D2FAB6367}" type="pres">
      <dgm:prSet presAssocID="{99E54233-7E4D-49B3-B878-95770F3F688A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EE362BC8-AFBD-41E7-A474-872CCAEB26A2}" type="pres">
      <dgm:prSet presAssocID="{99E54233-7E4D-49B3-B878-95770F3F688A}" presName="rootConnector" presStyleLbl="node2" presStyleIdx="0" presStyleCnt="3"/>
      <dgm:spPr/>
      <dgm:t>
        <a:bodyPr/>
        <a:lstStyle/>
        <a:p>
          <a:endParaRPr lang="nb-NO"/>
        </a:p>
      </dgm:t>
    </dgm:pt>
    <dgm:pt modelId="{ABE47B8C-E2E8-47BA-B25F-8A2D6BF5B3E5}" type="pres">
      <dgm:prSet presAssocID="{99E54233-7E4D-49B3-B878-95770F3F688A}" presName="hierChild4" presStyleCnt="0"/>
      <dgm:spPr/>
    </dgm:pt>
    <dgm:pt modelId="{BB8EC11C-53C2-4733-8BC9-AB3ADC705088}" type="pres">
      <dgm:prSet presAssocID="{99E54233-7E4D-49B3-B878-95770F3F688A}" presName="hierChild5" presStyleCnt="0"/>
      <dgm:spPr/>
    </dgm:pt>
    <dgm:pt modelId="{49DE050B-7009-4BEC-AEF9-1A693155CFB7}" type="pres">
      <dgm:prSet presAssocID="{0282ADA9-643C-4F93-B8DD-19B0A80D9887}" presName="Name37" presStyleLbl="parChTrans1D2" presStyleIdx="1" presStyleCnt="4"/>
      <dgm:spPr/>
      <dgm:t>
        <a:bodyPr/>
        <a:lstStyle/>
        <a:p>
          <a:endParaRPr lang="nb-NO"/>
        </a:p>
      </dgm:t>
    </dgm:pt>
    <dgm:pt modelId="{61924272-35E3-47F1-9E59-CB97635A4EA2}" type="pres">
      <dgm:prSet presAssocID="{04C08CD1-9B08-44B9-B5A7-CA7E2481B04D}" presName="hierRoot2" presStyleCnt="0">
        <dgm:presLayoutVars>
          <dgm:hierBranch val="init"/>
        </dgm:presLayoutVars>
      </dgm:prSet>
      <dgm:spPr/>
    </dgm:pt>
    <dgm:pt modelId="{1C0B8546-8182-4AB6-8185-17C42B0A1247}" type="pres">
      <dgm:prSet presAssocID="{04C08CD1-9B08-44B9-B5A7-CA7E2481B04D}" presName="rootComposite" presStyleCnt="0"/>
      <dgm:spPr/>
    </dgm:pt>
    <dgm:pt modelId="{DD052E91-E43C-4C97-9A45-331D3EE465E4}" type="pres">
      <dgm:prSet presAssocID="{04C08CD1-9B08-44B9-B5A7-CA7E2481B04D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09EEDA21-99BC-4A79-B942-4900E77C9E74}" type="pres">
      <dgm:prSet presAssocID="{04C08CD1-9B08-44B9-B5A7-CA7E2481B04D}" presName="rootConnector" presStyleLbl="node2" presStyleIdx="1" presStyleCnt="3"/>
      <dgm:spPr/>
      <dgm:t>
        <a:bodyPr/>
        <a:lstStyle/>
        <a:p>
          <a:endParaRPr lang="nb-NO"/>
        </a:p>
      </dgm:t>
    </dgm:pt>
    <dgm:pt modelId="{EF07804B-DFD8-4BC6-BEE2-53C657493556}" type="pres">
      <dgm:prSet presAssocID="{04C08CD1-9B08-44B9-B5A7-CA7E2481B04D}" presName="hierChild4" presStyleCnt="0"/>
      <dgm:spPr/>
    </dgm:pt>
    <dgm:pt modelId="{8041CE18-C792-4FA3-83C1-96E41ABD3D43}" type="pres">
      <dgm:prSet presAssocID="{04C08CD1-9B08-44B9-B5A7-CA7E2481B04D}" presName="hierChild5" presStyleCnt="0"/>
      <dgm:spPr/>
    </dgm:pt>
    <dgm:pt modelId="{D1C9581B-3370-493F-B451-F65E0CA55EEF}" type="pres">
      <dgm:prSet presAssocID="{06C2E340-C932-499F-A0D3-9BB19C5255D5}" presName="Name37" presStyleLbl="parChTrans1D2" presStyleIdx="2" presStyleCnt="4"/>
      <dgm:spPr/>
      <dgm:t>
        <a:bodyPr/>
        <a:lstStyle/>
        <a:p>
          <a:endParaRPr lang="nb-NO"/>
        </a:p>
      </dgm:t>
    </dgm:pt>
    <dgm:pt modelId="{F87EE404-04AE-4442-8FA5-255D0F40057F}" type="pres">
      <dgm:prSet presAssocID="{F8CB0044-5DDE-4EE2-BA5C-F53F3DFAC385}" presName="hierRoot2" presStyleCnt="0">
        <dgm:presLayoutVars>
          <dgm:hierBranch val="init"/>
        </dgm:presLayoutVars>
      </dgm:prSet>
      <dgm:spPr/>
    </dgm:pt>
    <dgm:pt modelId="{36F982C9-3828-4BF0-816C-82B7CBF5784E}" type="pres">
      <dgm:prSet presAssocID="{F8CB0044-5DDE-4EE2-BA5C-F53F3DFAC385}" presName="rootComposite" presStyleCnt="0"/>
      <dgm:spPr/>
    </dgm:pt>
    <dgm:pt modelId="{7A05CD62-1C00-4FC6-B284-2DBE362A7C9F}" type="pres">
      <dgm:prSet presAssocID="{F8CB0044-5DDE-4EE2-BA5C-F53F3DFAC385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6DBCF4E2-6003-4305-B7CE-F1E97E5240D2}" type="pres">
      <dgm:prSet presAssocID="{F8CB0044-5DDE-4EE2-BA5C-F53F3DFAC385}" presName="rootConnector" presStyleLbl="node2" presStyleIdx="2" presStyleCnt="3"/>
      <dgm:spPr/>
      <dgm:t>
        <a:bodyPr/>
        <a:lstStyle/>
        <a:p>
          <a:endParaRPr lang="nb-NO"/>
        </a:p>
      </dgm:t>
    </dgm:pt>
    <dgm:pt modelId="{9EE481EC-776F-4403-B3F3-47D00D3573A3}" type="pres">
      <dgm:prSet presAssocID="{F8CB0044-5DDE-4EE2-BA5C-F53F3DFAC385}" presName="hierChild4" presStyleCnt="0"/>
      <dgm:spPr/>
    </dgm:pt>
    <dgm:pt modelId="{90EED86C-95D7-44A9-9EAF-2F194A452CD2}" type="pres">
      <dgm:prSet presAssocID="{F8CB0044-5DDE-4EE2-BA5C-F53F3DFAC385}" presName="hierChild5" presStyleCnt="0"/>
      <dgm:spPr/>
    </dgm:pt>
    <dgm:pt modelId="{64ED13C7-BE71-47C4-B6B2-1B4C94B13E9E}" type="pres">
      <dgm:prSet presAssocID="{5D3721E3-7E2E-449E-B9BF-CF8D7A130C92}" presName="hierChild3" presStyleCnt="0"/>
      <dgm:spPr/>
    </dgm:pt>
    <dgm:pt modelId="{27D81010-2A25-40F9-A98E-67A100B13D31}" type="pres">
      <dgm:prSet presAssocID="{A1C91596-4C58-402B-A0A5-675B62BFEA6D}" presName="Name111" presStyleLbl="parChTrans1D2" presStyleIdx="3" presStyleCnt="4"/>
      <dgm:spPr/>
      <dgm:t>
        <a:bodyPr/>
        <a:lstStyle/>
        <a:p>
          <a:endParaRPr lang="nb-NO"/>
        </a:p>
      </dgm:t>
    </dgm:pt>
    <dgm:pt modelId="{FF8FBD98-4F57-4810-A560-D68AF320ED29}" type="pres">
      <dgm:prSet presAssocID="{0A0B8D13-EA2C-49BE-8C6E-4F653A452059}" presName="hierRoot3" presStyleCnt="0">
        <dgm:presLayoutVars>
          <dgm:hierBranch val="init"/>
        </dgm:presLayoutVars>
      </dgm:prSet>
      <dgm:spPr/>
    </dgm:pt>
    <dgm:pt modelId="{7D47C123-D963-4B9D-9D69-4C9771917CEE}" type="pres">
      <dgm:prSet presAssocID="{0A0B8D13-EA2C-49BE-8C6E-4F653A452059}" presName="rootComposite3" presStyleCnt="0"/>
      <dgm:spPr/>
    </dgm:pt>
    <dgm:pt modelId="{146D166A-0FF9-45BE-87CB-036D15960F53}" type="pres">
      <dgm:prSet presAssocID="{0A0B8D13-EA2C-49BE-8C6E-4F653A452059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E5779EB2-2901-4F73-A852-0B10F57518E3}" type="pres">
      <dgm:prSet presAssocID="{0A0B8D13-EA2C-49BE-8C6E-4F653A452059}" presName="rootConnector3" presStyleLbl="asst1" presStyleIdx="0" presStyleCnt="1"/>
      <dgm:spPr/>
      <dgm:t>
        <a:bodyPr/>
        <a:lstStyle/>
        <a:p>
          <a:endParaRPr lang="nb-NO"/>
        </a:p>
      </dgm:t>
    </dgm:pt>
    <dgm:pt modelId="{B3ED1044-B338-40EA-9948-36DD56333040}" type="pres">
      <dgm:prSet presAssocID="{0A0B8D13-EA2C-49BE-8C6E-4F653A452059}" presName="hierChild6" presStyleCnt="0"/>
      <dgm:spPr/>
    </dgm:pt>
    <dgm:pt modelId="{1C88F3FA-CF7F-43A3-9616-27FAB8520239}" type="pres">
      <dgm:prSet presAssocID="{0A0B8D13-EA2C-49BE-8C6E-4F653A452059}" presName="hierChild7" presStyleCnt="0"/>
      <dgm:spPr/>
    </dgm:pt>
  </dgm:ptLst>
  <dgm:cxnLst>
    <dgm:cxn modelId="{44A19351-286D-42BA-ABF6-39B4EAA1EB01}" type="presOf" srcId="{F8CB0044-5DDE-4EE2-BA5C-F53F3DFAC385}" destId="{7A05CD62-1C00-4FC6-B284-2DBE362A7C9F}" srcOrd="0" destOrd="0" presId="urn:microsoft.com/office/officeart/2005/8/layout/orgChart1"/>
    <dgm:cxn modelId="{D952113F-7A7E-46DA-B588-92849F5F55AC}" type="presOf" srcId="{F8CB0044-5DDE-4EE2-BA5C-F53F3DFAC385}" destId="{6DBCF4E2-6003-4305-B7CE-F1E97E5240D2}" srcOrd="1" destOrd="0" presId="urn:microsoft.com/office/officeart/2005/8/layout/orgChart1"/>
    <dgm:cxn modelId="{ABC0D7BF-BE59-455E-B675-FC138AFBE2FD}" type="presOf" srcId="{99E54233-7E4D-49B3-B878-95770F3F688A}" destId="{EE362BC8-AFBD-41E7-A474-872CCAEB26A2}" srcOrd="1" destOrd="0" presId="urn:microsoft.com/office/officeart/2005/8/layout/orgChart1"/>
    <dgm:cxn modelId="{3182F0F6-D28A-4623-9C37-2CA0470C0429}" type="presOf" srcId="{0A0B8D13-EA2C-49BE-8C6E-4F653A452059}" destId="{146D166A-0FF9-45BE-87CB-036D15960F53}" srcOrd="0" destOrd="0" presId="urn:microsoft.com/office/officeart/2005/8/layout/orgChart1"/>
    <dgm:cxn modelId="{1F84F17B-E94F-4409-8BA4-2F13C46637DD}" srcId="{5D3721E3-7E2E-449E-B9BF-CF8D7A130C92}" destId="{99E54233-7E4D-49B3-B878-95770F3F688A}" srcOrd="1" destOrd="0" parTransId="{7779FA5C-A3E1-4FDC-9880-5873E3A24738}" sibTransId="{A287D76C-FAA0-4AE4-828E-370D6C309CB4}"/>
    <dgm:cxn modelId="{BF16FB5D-5ADD-477C-B315-39AD409F424B}" srcId="{5D3721E3-7E2E-449E-B9BF-CF8D7A130C92}" destId="{04C08CD1-9B08-44B9-B5A7-CA7E2481B04D}" srcOrd="2" destOrd="0" parTransId="{0282ADA9-643C-4F93-B8DD-19B0A80D9887}" sibTransId="{2A3849D7-840C-4AC3-A260-E3708A5F5AAF}"/>
    <dgm:cxn modelId="{4B8CA6E4-E0D0-4874-995E-B5ED5735B4C5}" srcId="{5D3721E3-7E2E-449E-B9BF-CF8D7A130C92}" destId="{0A0B8D13-EA2C-49BE-8C6E-4F653A452059}" srcOrd="0" destOrd="0" parTransId="{A1C91596-4C58-402B-A0A5-675B62BFEA6D}" sibTransId="{BA065191-FB6C-4A73-89FE-30AF03D9F6F1}"/>
    <dgm:cxn modelId="{37A19B04-36BB-4D7D-9F7E-958B7D5A35FD}" srcId="{A272CDE8-E63D-47D6-9EC7-4422747C2372}" destId="{5D3721E3-7E2E-449E-B9BF-CF8D7A130C92}" srcOrd="0" destOrd="0" parTransId="{24CDDFED-722D-44D9-92B3-5D6691D9D79C}" sibTransId="{6F6C919C-F634-480C-8EE4-1E476DF2612D}"/>
    <dgm:cxn modelId="{472CEB68-2589-4A7C-BBB9-2E7FB8B849CD}" type="presOf" srcId="{99E54233-7E4D-49B3-B878-95770F3F688A}" destId="{14BD78FA-A257-4A65-B58A-AF0D2FAB6367}" srcOrd="0" destOrd="0" presId="urn:microsoft.com/office/officeart/2005/8/layout/orgChart1"/>
    <dgm:cxn modelId="{F9C80606-4DDB-4126-B898-CF9B20AA639B}" srcId="{5D3721E3-7E2E-449E-B9BF-CF8D7A130C92}" destId="{F8CB0044-5DDE-4EE2-BA5C-F53F3DFAC385}" srcOrd="3" destOrd="0" parTransId="{06C2E340-C932-499F-A0D3-9BB19C5255D5}" sibTransId="{731F16C7-8121-472B-BDB4-F3E90D7F9922}"/>
    <dgm:cxn modelId="{A494EA40-C762-45D1-AFF0-4B35AE979D59}" type="presOf" srcId="{0A0B8D13-EA2C-49BE-8C6E-4F653A452059}" destId="{E5779EB2-2901-4F73-A852-0B10F57518E3}" srcOrd="1" destOrd="0" presId="urn:microsoft.com/office/officeart/2005/8/layout/orgChart1"/>
    <dgm:cxn modelId="{79CE8217-8661-4C61-8D49-3E9BD613CCC6}" type="presOf" srcId="{A272CDE8-E63D-47D6-9EC7-4422747C2372}" destId="{2B7A7B51-D0B7-4A2B-AE32-35525FF9B8F2}" srcOrd="0" destOrd="0" presId="urn:microsoft.com/office/officeart/2005/8/layout/orgChart1"/>
    <dgm:cxn modelId="{CE26DC24-6653-48FE-9FDB-08D6A032A6D3}" type="presOf" srcId="{04C08CD1-9B08-44B9-B5A7-CA7E2481B04D}" destId="{09EEDA21-99BC-4A79-B942-4900E77C9E74}" srcOrd="1" destOrd="0" presId="urn:microsoft.com/office/officeart/2005/8/layout/orgChart1"/>
    <dgm:cxn modelId="{E65DD15A-DCCF-449F-8951-D2BC444C104C}" type="presOf" srcId="{5D3721E3-7E2E-449E-B9BF-CF8D7A130C92}" destId="{1C78A54F-C64A-408E-B28A-D51FA0DA1815}" srcOrd="0" destOrd="0" presId="urn:microsoft.com/office/officeart/2005/8/layout/orgChart1"/>
    <dgm:cxn modelId="{12E36512-3F4E-47EC-B475-7C6BA7F85085}" type="presOf" srcId="{7779FA5C-A3E1-4FDC-9880-5873E3A24738}" destId="{E58BDEE2-42A5-459D-8A6E-62A129E4C336}" srcOrd="0" destOrd="0" presId="urn:microsoft.com/office/officeart/2005/8/layout/orgChart1"/>
    <dgm:cxn modelId="{441BC8B2-F376-4066-82B8-A12B60AF0762}" type="presOf" srcId="{06C2E340-C932-499F-A0D3-9BB19C5255D5}" destId="{D1C9581B-3370-493F-B451-F65E0CA55EEF}" srcOrd="0" destOrd="0" presId="urn:microsoft.com/office/officeart/2005/8/layout/orgChart1"/>
    <dgm:cxn modelId="{17474278-A99E-4785-B2B4-55F01854703E}" type="presOf" srcId="{0282ADA9-643C-4F93-B8DD-19B0A80D9887}" destId="{49DE050B-7009-4BEC-AEF9-1A693155CFB7}" srcOrd="0" destOrd="0" presId="urn:microsoft.com/office/officeart/2005/8/layout/orgChart1"/>
    <dgm:cxn modelId="{B1FC53D1-5B02-47CC-81F7-EE1E747E67D5}" type="presOf" srcId="{5D3721E3-7E2E-449E-B9BF-CF8D7A130C92}" destId="{EF8C4EA8-8850-44C1-957C-73F3CAE6B900}" srcOrd="1" destOrd="0" presId="urn:microsoft.com/office/officeart/2005/8/layout/orgChart1"/>
    <dgm:cxn modelId="{B19E6287-C046-4B8B-BDE3-09C57A50389F}" type="presOf" srcId="{A1C91596-4C58-402B-A0A5-675B62BFEA6D}" destId="{27D81010-2A25-40F9-A98E-67A100B13D31}" srcOrd="0" destOrd="0" presId="urn:microsoft.com/office/officeart/2005/8/layout/orgChart1"/>
    <dgm:cxn modelId="{AB25C04D-9D08-4C7F-BCF4-CFC7D4D7A5B2}" type="presOf" srcId="{04C08CD1-9B08-44B9-B5A7-CA7E2481B04D}" destId="{DD052E91-E43C-4C97-9A45-331D3EE465E4}" srcOrd="0" destOrd="0" presId="urn:microsoft.com/office/officeart/2005/8/layout/orgChart1"/>
    <dgm:cxn modelId="{DFDC532D-F56F-40A7-AF29-1020ED3690FF}" type="presParOf" srcId="{2B7A7B51-D0B7-4A2B-AE32-35525FF9B8F2}" destId="{D422F742-0834-4EB0-A97D-BFD43C44E2B9}" srcOrd="0" destOrd="0" presId="urn:microsoft.com/office/officeart/2005/8/layout/orgChart1"/>
    <dgm:cxn modelId="{F371C769-38B2-4473-9D36-795C0BD1E100}" type="presParOf" srcId="{D422F742-0834-4EB0-A97D-BFD43C44E2B9}" destId="{E8096059-C8DB-4921-9D2B-D3B8FB6093D1}" srcOrd="0" destOrd="0" presId="urn:microsoft.com/office/officeart/2005/8/layout/orgChart1"/>
    <dgm:cxn modelId="{792B2D76-9236-43A4-AE5F-B87EA8AED21D}" type="presParOf" srcId="{E8096059-C8DB-4921-9D2B-D3B8FB6093D1}" destId="{1C78A54F-C64A-408E-B28A-D51FA0DA1815}" srcOrd="0" destOrd="0" presId="urn:microsoft.com/office/officeart/2005/8/layout/orgChart1"/>
    <dgm:cxn modelId="{1B99E8B8-6318-4051-9835-640C6A8EBB45}" type="presParOf" srcId="{E8096059-C8DB-4921-9D2B-D3B8FB6093D1}" destId="{EF8C4EA8-8850-44C1-957C-73F3CAE6B900}" srcOrd="1" destOrd="0" presId="urn:microsoft.com/office/officeart/2005/8/layout/orgChart1"/>
    <dgm:cxn modelId="{60E9E46F-1814-48C0-B3C6-FE9827D6D7BA}" type="presParOf" srcId="{D422F742-0834-4EB0-A97D-BFD43C44E2B9}" destId="{6D43F927-1EB8-4313-8DB7-38A1A38EE8EA}" srcOrd="1" destOrd="0" presId="urn:microsoft.com/office/officeart/2005/8/layout/orgChart1"/>
    <dgm:cxn modelId="{1792002B-9C65-4424-8574-BB61F54F9F33}" type="presParOf" srcId="{6D43F927-1EB8-4313-8DB7-38A1A38EE8EA}" destId="{E58BDEE2-42A5-459D-8A6E-62A129E4C336}" srcOrd="0" destOrd="0" presId="urn:microsoft.com/office/officeart/2005/8/layout/orgChart1"/>
    <dgm:cxn modelId="{67CF728B-19E0-46A6-A05F-C667C083B689}" type="presParOf" srcId="{6D43F927-1EB8-4313-8DB7-38A1A38EE8EA}" destId="{E2BC44CB-CE87-4B82-A14F-326A9DAFF564}" srcOrd="1" destOrd="0" presId="urn:microsoft.com/office/officeart/2005/8/layout/orgChart1"/>
    <dgm:cxn modelId="{2DEBD55D-8F81-4A9E-86CE-6912B6FEFFA9}" type="presParOf" srcId="{E2BC44CB-CE87-4B82-A14F-326A9DAFF564}" destId="{F6996198-4966-4D03-9C0F-0C2059DB9570}" srcOrd="0" destOrd="0" presId="urn:microsoft.com/office/officeart/2005/8/layout/orgChart1"/>
    <dgm:cxn modelId="{75E1B606-87D9-49B8-9361-D3B9D833FEC7}" type="presParOf" srcId="{F6996198-4966-4D03-9C0F-0C2059DB9570}" destId="{14BD78FA-A257-4A65-B58A-AF0D2FAB6367}" srcOrd="0" destOrd="0" presId="urn:microsoft.com/office/officeart/2005/8/layout/orgChart1"/>
    <dgm:cxn modelId="{09C89807-9670-4158-AE40-D982DC539F9F}" type="presParOf" srcId="{F6996198-4966-4D03-9C0F-0C2059DB9570}" destId="{EE362BC8-AFBD-41E7-A474-872CCAEB26A2}" srcOrd="1" destOrd="0" presId="urn:microsoft.com/office/officeart/2005/8/layout/orgChart1"/>
    <dgm:cxn modelId="{3B4D258C-EC99-4E72-A9DE-07771CC13160}" type="presParOf" srcId="{E2BC44CB-CE87-4B82-A14F-326A9DAFF564}" destId="{ABE47B8C-E2E8-47BA-B25F-8A2D6BF5B3E5}" srcOrd="1" destOrd="0" presId="urn:microsoft.com/office/officeart/2005/8/layout/orgChart1"/>
    <dgm:cxn modelId="{76C9B400-62EB-46AD-9493-D903276F38D1}" type="presParOf" srcId="{E2BC44CB-CE87-4B82-A14F-326A9DAFF564}" destId="{BB8EC11C-53C2-4733-8BC9-AB3ADC705088}" srcOrd="2" destOrd="0" presId="urn:microsoft.com/office/officeart/2005/8/layout/orgChart1"/>
    <dgm:cxn modelId="{224F64C0-D724-4CD6-B43B-1779A6C3BED8}" type="presParOf" srcId="{6D43F927-1EB8-4313-8DB7-38A1A38EE8EA}" destId="{49DE050B-7009-4BEC-AEF9-1A693155CFB7}" srcOrd="2" destOrd="0" presId="urn:microsoft.com/office/officeart/2005/8/layout/orgChart1"/>
    <dgm:cxn modelId="{8568D122-2425-4492-A1E3-EF6484CC9363}" type="presParOf" srcId="{6D43F927-1EB8-4313-8DB7-38A1A38EE8EA}" destId="{61924272-35E3-47F1-9E59-CB97635A4EA2}" srcOrd="3" destOrd="0" presId="urn:microsoft.com/office/officeart/2005/8/layout/orgChart1"/>
    <dgm:cxn modelId="{08E03EF4-C5C8-4598-BEB4-B36F84436BDB}" type="presParOf" srcId="{61924272-35E3-47F1-9E59-CB97635A4EA2}" destId="{1C0B8546-8182-4AB6-8185-17C42B0A1247}" srcOrd="0" destOrd="0" presId="urn:microsoft.com/office/officeart/2005/8/layout/orgChart1"/>
    <dgm:cxn modelId="{408EC178-9C74-42CA-B18D-F6FABCDFF885}" type="presParOf" srcId="{1C0B8546-8182-4AB6-8185-17C42B0A1247}" destId="{DD052E91-E43C-4C97-9A45-331D3EE465E4}" srcOrd="0" destOrd="0" presId="urn:microsoft.com/office/officeart/2005/8/layout/orgChart1"/>
    <dgm:cxn modelId="{9CC8C086-6039-4218-BBB6-D87ABF874D0C}" type="presParOf" srcId="{1C0B8546-8182-4AB6-8185-17C42B0A1247}" destId="{09EEDA21-99BC-4A79-B942-4900E77C9E74}" srcOrd="1" destOrd="0" presId="urn:microsoft.com/office/officeart/2005/8/layout/orgChart1"/>
    <dgm:cxn modelId="{F0452ED0-4862-4032-AB41-2D20F7897FD0}" type="presParOf" srcId="{61924272-35E3-47F1-9E59-CB97635A4EA2}" destId="{EF07804B-DFD8-4BC6-BEE2-53C657493556}" srcOrd="1" destOrd="0" presId="urn:microsoft.com/office/officeart/2005/8/layout/orgChart1"/>
    <dgm:cxn modelId="{60966558-4436-498C-8597-A78AF61B6171}" type="presParOf" srcId="{61924272-35E3-47F1-9E59-CB97635A4EA2}" destId="{8041CE18-C792-4FA3-83C1-96E41ABD3D43}" srcOrd="2" destOrd="0" presId="urn:microsoft.com/office/officeart/2005/8/layout/orgChart1"/>
    <dgm:cxn modelId="{F8A9862D-83B5-4097-8482-C7D42E733E5D}" type="presParOf" srcId="{6D43F927-1EB8-4313-8DB7-38A1A38EE8EA}" destId="{D1C9581B-3370-493F-B451-F65E0CA55EEF}" srcOrd="4" destOrd="0" presId="urn:microsoft.com/office/officeart/2005/8/layout/orgChart1"/>
    <dgm:cxn modelId="{FC264E17-D816-46D5-A4CB-4CBD2883B6C3}" type="presParOf" srcId="{6D43F927-1EB8-4313-8DB7-38A1A38EE8EA}" destId="{F87EE404-04AE-4442-8FA5-255D0F40057F}" srcOrd="5" destOrd="0" presId="urn:microsoft.com/office/officeart/2005/8/layout/orgChart1"/>
    <dgm:cxn modelId="{0C5C3B38-5F5D-4B95-B8CE-4D27C9CA6172}" type="presParOf" srcId="{F87EE404-04AE-4442-8FA5-255D0F40057F}" destId="{36F982C9-3828-4BF0-816C-82B7CBF5784E}" srcOrd="0" destOrd="0" presId="urn:microsoft.com/office/officeart/2005/8/layout/orgChart1"/>
    <dgm:cxn modelId="{4C7B5322-E897-4E50-973B-9412AF0F811D}" type="presParOf" srcId="{36F982C9-3828-4BF0-816C-82B7CBF5784E}" destId="{7A05CD62-1C00-4FC6-B284-2DBE362A7C9F}" srcOrd="0" destOrd="0" presId="urn:microsoft.com/office/officeart/2005/8/layout/orgChart1"/>
    <dgm:cxn modelId="{690AB38E-0D0C-4E79-BE1A-BBAB99F6CA6E}" type="presParOf" srcId="{36F982C9-3828-4BF0-816C-82B7CBF5784E}" destId="{6DBCF4E2-6003-4305-B7CE-F1E97E5240D2}" srcOrd="1" destOrd="0" presId="urn:microsoft.com/office/officeart/2005/8/layout/orgChart1"/>
    <dgm:cxn modelId="{18BD4024-4420-4A3B-BBCA-576013D4B481}" type="presParOf" srcId="{F87EE404-04AE-4442-8FA5-255D0F40057F}" destId="{9EE481EC-776F-4403-B3F3-47D00D3573A3}" srcOrd="1" destOrd="0" presId="urn:microsoft.com/office/officeart/2005/8/layout/orgChart1"/>
    <dgm:cxn modelId="{43D2C15A-0777-47B4-9858-EC6B993572C9}" type="presParOf" srcId="{F87EE404-04AE-4442-8FA5-255D0F40057F}" destId="{90EED86C-95D7-44A9-9EAF-2F194A452CD2}" srcOrd="2" destOrd="0" presId="urn:microsoft.com/office/officeart/2005/8/layout/orgChart1"/>
    <dgm:cxn modelId="{8F306330-4AC0-4887-9395-23D8ED0C4828}" type="presParOf" srcId="{D422F742-0834-4EB0-A97D-BFD43C44E2B9}" destId="{64ED13C7-BE71-47C4-B6B2-1B4C94B13E9E}" srcOrd="2" destOrd="0" presId="urn:microsoft.com/office/officeart/2005/8/layout/orgChart1"/>
    <dgm:cxn modelId="{F6CD28B7-9819-4A70-837F-09B25048BFEF}" type="presParOf" srcId="{64ED13C7-BE71-47C4-B6B2-1B4C94B13E9E}" destId="{27D81010-2A25-40F9-A98E-67A100B13D31}" srcOrd="0" destOrd="0" presId="urn:microsoft.com/office/officeart/2005/8/layout/orgChart1"/>
    <dgm:cxn modelId="{5189AAB0-73C7-49CE-841B-F0140E4A993D}" type="presParOf" srcId="{64ED13C7-BE71-47C4-B6B2-1B4C94B13E9E}" destId="{FF8FBD98-4F57-4810-A560-D68AF320ED29}" srcOrd="1" destOrd="0" presId="urn:microsoft.com/office/officeart/2005/8/layout/orgChart1"/>
    <dgm:cxn modelId="{ED64FA93-4794-466C-888A-5AF157D736BD}" type="presParOf" srcId="{FF8FBD98-4F57-4810-A560-D68AF320ED29}" destId="{7D47C123-D963-4B9D-9D69-4C9771917CEE}" srcOrd="0" destOrd="0" presId="urn:microsoft.com/office/officeart/2005/8/layout/orgChart1"/>
    <dgm:cxn modelId="{F1951964-6D15-4862-9E68-5BDBBC2D7D75}" type="presParOf" srcId="{7D47C123-D963-4B9D-9D69-4C9771917CEE}" destId="{146D166A-0FF9-45BE-87CB-036D15960F53}" srcOrd="0" destOrd="0" presId="urn:microsoft.com/office/officeart/2005/8/layout/orgChart1"/>
    <dgm:cxn modelId="{6659A1CB-3ABC-4BE8-8360-4420C4440C9A}" type="presParOf" srcId="{7D47C123-D963-4B9D-9D69-4C9771917CEE}" destId="{E5779EB2-2901-4F73-A852-0B10F57518E3}" srcOrd="1" destOrd="0" presId="urn:microsoft.com/office/officeart/2005/8/layout/orgChart1"/>
    <dgm:cxn modelId="{9DAB6F51-078D-4B4E-A9C1-479B883C113E}" type="presParOf" srcId="{FF8FBD98-4F57-4810-A560-D68AF320ED29}" destId="{B3ED1044-B338-40EA-9948-36DD56333040}" srcOrd="1" destOrd="0" presId="urn:microsoft.com/office/officeart/2005/8/layout/orgChart1"/>
    <dgm:cxn modelId="{F6179B64-5C54-4CEB-884A-B521FF17C825}" type="presParOf" srcId="{FF8FBD98-4F57-4810-A560-D68AF320ED29}" destId="{1C88F3FA-CF7F-43A3-9616-27FAB852023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D81010-2A25-40F9-A98E-67A100B13D31}">
      <dsp:nvSpPr>
        <dsp:cNvPr id="0" name=""/>
        <dsp:cNvSpPr/>
      </dsp:nvSpPr>
      <dsp:spPr>
        <a:xfrm>
          <a:off x="3153903" y="1300338"/>
          <a:ext cx="206300" cy="903793"/>
        </a:xfrm>
        <a:custGeom>
          <a:avLst/>
          <a:gdLst/>
          <a:ahLst/>
          <a:cxnLst/>
          <a:rect l="0" t="0" r="0" b="0"/>
          <a:pathLst>
            <a:path>
              <a:moveTo>
                <a:pt x="206300" y="0"/>
              </a:moveTo>
              <a:lnTo>
                <a:pt x="206300" y="903793"/>
              </a:lnTo>
              <a:lnTo>
                <a:pt x="0" y="9037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C9581B-3370-493F-B451-F65E0CA55EEF}">
      <dsp:nvSpPr>
        <dsp:cNvPr id="0" name=""/>
        <dsp:cNvSpPr/>
      </dsp:nvSpPr>
      <dsp:spPr>
        <a:xfrm>
          <a:off x="3360204" y="1300338"/>
          <a:ext cx="2377368" cy="18075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1285"/>
              </a:lnTo>
              <a:lnTo>
                <a:pt x="2377368" y="1601285"/>
              </a:lnTo>
              <a:lnTo>
                <a:pt x="2377368" y="18075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DE050B-7009-4BEC-AEF9-1A693155CFB7}">
      <dsp:nvSpPr>
        <dsp:cNvPr id="0" name=""/>
        <dsp:cNvSpPr/>
      </dsp:nvSpPr>
      <dsp:spPr>
        <a:xfrm>
          <a:off x="3314484" y="1300338"/>
          <a:ext cx="91440" cy="18075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075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8BDEE2-42A5-459D-8A6E-62A129E4C336}">
      <dsp:nvSpPr>
        <dsp:cNvPr id="0" name=""/>
        <dsp:cNvSpPr/>
      </dsp:nvSpPr>
      <dsp:spPr>
        <a:xfrm>
          <a:off x="982835" y="1300338"/>
          <a:ext cx="2377368" cy="1807586"/>
        </a:xfrm>
        <a:custGeom>
          <a:avLst/>
          <a:gdLst/>
          <a:ahLst/>
          <a:cxnLst/>
          <a:rect l="0" t="0" r="0" b="0"/>
          <a:pathLst>
            <a:path>
              <a:moveTo>
                <a:pt x="2377368" y="0"/>
              </a:moveTo>
              <a:lnTo>
                <a:pt x="2377368" y="1601285"/>
              </a:lnTo>
              <a:lnTo>
                <a:pt x="0" y="1601285"/>
              </a:lnTo>
              <a:lnTo>
                <a:pt x="0" y="18075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78A54F-C64A-408E-B28A-D51FA0DA1815}">
      <dsp:nvSpPr>
        <dsp:cNvPr id="0" name=""/>
        <dsp:cNvSpPr/>
      </dsp:nvSpPr>
      <dsp:spPr>
        <a:xfrm>
          <a:off x="2377820" y="317954"/>
          <a:ext cx="1964767" cy="9823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b="1" kern="1200" dirty="0" smtClean="0"/>
            <a:t>Næringsetaten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Direktør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Gunnhild Haugen</a:t>
          </a:r>
          <a:endParaRPr lang="nb-NO" sz="1200" kern="1200" dirty="0"/>
        </a:p>
      </dsp:txBody>
      <dsp:txXfrm>
        <a:off x="2377820" y="317954"/>
        <a:ext cx="1964767" cy="982383"/>
      </dsp:txXfrm>
    </dsp:sp>
    <dsp:sp modelId="{14BD78FA-A257-4A65-B58A-AF0D2FAB6367}">
      <dsp:nvSpPr>
        <dsp:cNvPr id="0" name=""/>
        <dsp:cNvSpPr/>
      </dsp:nvSpPr>
      <dsp:spPr>
        <a:xfrm>
          <a:off x="451" y="3107925"/>
          <a:ext cx="1964767" cy="9823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b="1" kern="1200" dirty="0" smtClean="0"/>
            <a:t>Bevillingsseksjonen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Seksjonsleder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Astrid Marie Haga</a:t>
          </a:r>
          <a:endParaRPr lang="nb-NO" sz="1200" kern="1200" dirty="0"/>
        </a:p>
      </dsp:txBody>
      <dsp:txXfrm>
        <a:off x="451" y="3107925"/>
        <a:ext cx="1964767" cy="982383"/>
      </dsp:txXfrm>
    </dsp:sp>
    <dsp:sp modelId="{DD052E91-E43C-4C97-9A45-331D3EE465E4}">
      <dsp:nvSpPr>
        <dsp:cNvPr id="0" name=""/>
        <dsp:cNvSpPr/>
      </dsp:nvSpPr>
      <dsp:spPr>
        <a:xfrm>
          <a:off x="2377820" y="3107925"/>
          <a:ext cx="1964767" cy="9823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b="1" kern="1200" dirty="0" smtClean="0"/>
            <a:t>Kontrollseksjonen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Seksjonsleder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Anders Aurmo</a:t>
          </a:r>
          <a:endParaRPr lang="nb-NO" sz="1200" kern="1200" dirty="0"/>
        </a:p>
      </dsp:txBody>
      <dsp:txXfrm>
        <a:off x="2377820" y="3107925"/>
        <a:ext cx="1964767" cy="982383"/>
      </dsp:txXfrm>
    </dsp:sp>
    <dsp:sp modelId="{7A05CD62-1C00-4FC6-B284-2DBE362A7C9F}">
      <dsp:nvSpPr>
        <dsp:cNvPr id="0" name=""/>
        <dsp:cNvSpPr/>
      </dsp:nvSpPr>
      <dsp:spPr>
        <a:xfrm>
          <a:off x="4755189" y="3107925"/>
          <a:ext cx="1964767" cy="9823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b="1" kern="1200" dirty="0" smtClean="0"/>
            <a:t>Administrasjonsseksjonen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Seksjonsleder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Cathrin Sundvall</a:t>
          </a:r>
          <a:endParaRPr lang="nb-NO" sz="1200" kern="1200" dirty="0"/>
        </a:p>
      </dsp:txBody>
      <dsp:txXfrm>
        <a:off x="4755189" y="3107925"/>
        <a:ext cx="1964767" cy="982383"/>
      </dsp:txXfrm>
    </dsp:sp>
    <dsp:sp modelId="{146D166A-0FF9-45BE-87CB-036D15960F53}">
      <dsp:nvSpPr>
        <dsp:cNvPr id="0" name=""/>
        <dsp:cNvSpPr/>
      </dsp:nvSpPr>
      <dsp:spPr>
        <a:xfrm>
          <a:off x="1189135" y="1712940"/>
          <a:ext cx="1964767" cy="9823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b="1" kern="1200" dirty="0" smtClean="0"/>
            <a:t>Kommunikasjon (stab)</a:t>
          </a:r>
          <a:endParaRPr lang="nb-NO" sz="1400" b="1" kern="1200" dirty="0"/>
        </a:p>
      </dsp:txBody>
      <dsp:txXfrm>
        <a:off x="1189135" y="1712940"/>
        <a:ext cx="1964767" cy="9823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C1B059-A927-4C45-9429-F8BDF8EFA3EC}" type="datetimeFigureOut">
              <a:rPr lang="nb-NO" smtClean="0"/>
              <a:t>20.12.2016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574FCD-0F68-41E8-A8FE-97298FF2046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4203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0AC7-3706-4419-A5EE-A49F9B87F2E9}" type="datetimeFigureOut">
              <a:rPr lang="nb-NO" smtClean="0"/>
              <a:t>20.12.2016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9A158-3E15-488F-B6A4-5B02B52CB0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2162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0AC7-3706-4419-A5EE-A49F9B87F2E9}" type="datetimeFigureOut">
              <a:rPr lang="nb-NO" smtClean="0"/>
              <a:t>20.12.2016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9A158-3E15-488F-B6A4-5B02B52CB0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22871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0AC7-3706-4419-A5EE-A49F9B87F2E9}" type="datetimeFigureOut">
              <a:rPr lang="nb-NO" smtClean="0"/>
              <a:t>20.12.2016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9A158-3E15-488F-B6A4-5B02B52CB0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93496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0AC7-3706-4419-A5EE-A49F9B87F2E9}" type="datetimeFigureOut">
              <a:rPr lang="nb-NO" smtClean="0"/>
              <a:t>20.12.2016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9A158-3E15-488F-B6A4-5B02B52CB0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2138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0AC7-3706-4419-A5EE-A49F9B87F2E9}" type="datetimeFigureOut">
              <a:rPr lang="nb-NO" smtClean="0"/>
              <a:t>20.12.2016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9A158-3E15-488F-B6A4-5B02B52CB0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4277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0AC7-3706-4419-A5EE-A49F9B87F2E9}" type="datetimeFigureOut">
              <a:rPr lang="nb-NO" smtClean="0"/>
              <a:t>20.12.2016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9A158-3E15-488F-B6A4-5B02B52CB0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45913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0AC7-3706-4419-A5EE-A49F9B87F2E9}" type="datetimeFigureOut">
              <a:rPr lang="nb-NO" smtClean="0"/>
              <a:t>20.12.2016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9A158-3E15-488F-B6A4-5B02B52CB0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9762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0AC7-3706-4419-A5EE-A49F9B87F2E9}" type="datetimeFigureOut">
              <a:rPr lang="nb-NO" smtClean="0"/>
              <a:t>20.12.2016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9A158-3E15-488F-B6A4-5B02B52CB0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94307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0AC7-3706-4419-A5EE-A49F9B87F2E9}" type="datetimeFigureOut">
              <a:rPr lang="nb-NO" smtClean="0"/>
              <a:t>20.12.2016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9A158-3E15-488F-B6A4-5B02B52CB0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21204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0AC7-3706-4419-A5EE-A49F9B87F2E9}" type="datetimeFigureOut">
              <a:rPr lang="nb-NO" smtClean="0"/>
              <a:t>20.12.2016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9A158-3E15-488F-B6A4-5B02B52CB0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0543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0AC7-3706-4419-A5EE-A49F9B87F2E9}" type="datetimeFigureOut">
              <a:rPr lang="nb-NO" smtClean="0"/>
              <a:t>20.12.2016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9A158-3E15-488F-B6A4-5B02B52CB0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6531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90AC7-3706-4419-A5EE-A49F9B87F2E9}" type="datetimeFigureOut">
              <a:rPr lang="nb-NO" smtClean="0"/>
              <a:t>20.12.2016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9A158-3E15-488F-B6A4-5B02B52CB0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49391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467544" y="260649"/>
            <a:ext cx="7772400" cy="1368152"/>
          </a:xfrm>
        </p:spPr>
        <p:txBody>
          <a:bodyPr>
            <a:normAutofit/>
          </a:bodyPr>
          <a:lstStyle/>
          <a:p>
            <a:r>
              <a:rPr lang="nb-NO" sz="1800" dirty="0" smtClean="0"/>
              <a:t>Organisasjonskart </a:t>
            </a:r>
            <a:r>
              <a:rPr lang="nb-NO" sz="1800" smtClean="0"/>
              <a:t/>
            </a:r>
            <a:br>
              <a:rPr lang="nb-NO" sz="1800" smtClean="0"/>
            </a:br>
            <a:r>
              <a:rPr lang="nb-NO" sz="1800" smtClean="0"/>
              <a:t>Næringsetaten</a:t>
            </a:r>
            <a:endParaRPr lang="nb-NO" sz="18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6914371"/>
              </p:ext>
            </p:extLst>
          </p:nvPr>
        </p:nvGraphicFramePr>
        <p:xfrm>
          <a:off x="1524000" y="1397000"/>
          <a:ext cx="6720408" cy="4408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Bild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253" y="5659786"/>
            <a:ext cx="771387" cy="766166"/>
          </a:xfrm>
          <a:prstGeom prst="rect">
            <a:avLst/>
          </a:prstGeom>
        </p:spPr>
      </p:pic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z="800" dirty="0" smtClean="0"/>
              <a:t>30.11.2015</a:t>
            </a:r>
            <a:endParaRPr lang="nb-NO" sz="800" dirty="0"/>
          </a:p>
        </p:txBody>
      </p:sp>
    </p:spTree>
    <p:extLst>
      <p:ext uri="{BB962C8B-B14F-4D97-AF65-F5344CB8AC3E}">
        <p14:creationId xmlns:p14="http://schemas.microsoft.com/office/powerpoint/2010/main" val="3956780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23</Words>
  <Application>Microsoft Office PowerPoint</Application>
  <PresentationFormat>Skjermfremvisning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Organisasjonskart  Næringsetaten</vt:lpstr>
    </vt:vector>
  </TitlesOfParts>
  <Company>Oslo kommune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Organisasjonskart  Oslo kommune Næringsetaten</dc:title>
  <dc:creator>Sissel Anita Amdam</dc:creator>
  <cp:lastModifiedBy>Hilde Brostigen</cp:lastModifiedBy>
  <cp:revision>5</cp:revision>
  <dcterms:created xsi:type="dcterms:W3CDTF">2015-11-30T09:57:43Z</dcterms:created>
  <dcterms:modified xsi:type="dcterms:W3CDTF">2016-12-20T10:10:00Z</dcterms:modified>
</cp:coreProperties>
</file>