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2433C-21EA-488B-BF54-FC8031281742}" type="doc">
      <dgm:prSet loTypeId="urn:microsoft.com/office/officeart/2005/8/layout/orgChart1" loCatId="hierarchy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nb-NO"/>
        </a:p>
      </dgm:t>
    </dgm:pt>
    <dgm:pt modelId="{9A3F933B-13BC-414C-8FB8-38BCC47AD353}">
      <dgm:prSet phldrT="[Tekst]"/>
      <dgm:spPr/>
      <dgm:t>
        <a:bodyPr/>
        <a:lstStyle/>
        <a:p>
          <a:r>
            <a:rPr lang="nb-NO" dirty="0" smtClean="0"/>
            <a:t>Rådmann</a:t>
          </a:r>
          <a:endParaRPr lang="nb-NO" dirty="0"/>
        </a:p>
      </dgm:t>
    </dgm:pt>
    <dgm:pt modelId="{C95F8BA1-C486-40A1-9D2D-D27EB4B95EFE}" type="parTrans" cxnId="{86057452-AE1A-4AA2-9AC2-DFCC339FFDA7}">
      <dgm:prSet/>
      <dgm:spPr/>
      <dgm:t>
        <a:bodyPr/>
        <a:lstStyle/>
        <a:p>
          <a:endParaRPr lang="nb-NO"/>
        </a:p>
      </dgm:t>
    </dgm:pt>
    <dgm:pt modelId="{BE0B4215-1F71-4D18-B03A-0EA63E4E3D63}" type="sibTrans" cxnId="{86057452-AE1A-4AA2-9AC2-DFCC339FFDA7}">
      <dgm:prSet/>
      <dgm:spPr/>
      <dgm:t>
        <a:bodyPr/>
        <a:lstStyle/>
        <a:p>
          <a:endParaRPr lang="nb-NO"/>
        </a:p>
      </dgm:t>
    </dgm:pt>
    <dgm:pt modelId="{28C88F12-8DED-4F13-8726-563197CCE961}" type="asst">
      <dgm:prSet phldrT="[Tekst]"/>
      <dgm:spPr/>
      <dgm:t>
        <a:bodyPr/>
        <a:lstStyle/>
        <a:p>
          <a:r>
            <a:rPr lang="nb-NO" dirty="0" smtClean="0"/>
            <a:t>Enhetsleder service og drift</a:t>
          </a:r>
          <a:endParaRPr lang="nb-NO" dirty="0"/>
        </a:p>
      </dgm:t>
    </dgm:pt>
    <dgm:pt modelId="{411CCD6D-A3E0-4CB0-9F66-8B1E837A155E}" type="parTrans" cxnId="{53C87B37-32AE-4D82-BA3B-3C30F158786D}">
      <dgm:prSet/>
      <dgm:spPr/>
      <dgm:t>
        <a:bodyPr/>
        <a:lstStyle/>
        <a:p>
          <a:endParaRPr lang="nb-NO"/>
        </a:p>
      </dgm:t>
    </dgm:pt>
    <dgm:pt modelId="{E0A6EB7A-6636-411D-BAB6-BF517A1DD618}" type="sibTrans" cxnId="{53C87B37-32AE-4D82-BA3B-3C30F158786D}">
      <dgm:prSet/>
      <dgm:spPr/>
      <dgm:t>
        <a:bodyPr/>
        <a:lstStyle/>
        <a:p>
          <a:endParaRPr lang="nb-NO"/>
        </a:p>
      </dgm:t>
    </dgm:pt>
    <dgm:pt modelId="{47B72464-A384-441D-8989-83406604CE24}">
      <dgm:prSet phldrT="[Tekst]"/>
      <dgm:spPr/>
      <dgm:t>
        <a:bodyPr/>
        <a:lstStyle/>
        <a:p>
          <a:r>
            <a:rPr lang="nb-NO" dirty="0" smtClean="0"/>
            <a:t>Kommunalsjef helse og omsorg</a:t>
          </a:r>
          <a:endParaRPr lang="nb-NO" dirty="0"/>
        </a:p>
      </dgm:t>
    </dgm:pt>
    <dgm:pt modelId="{560A32BA-BD55-4BBE-84B1-3508119DF30E}" type="parTrans" cxnId="{CB7206B3-9744-49DE-8AD5-8C2EC29E5ECC}">
      <dgm:prSet/>
      <dgm:spPr/>
      <dgm:t>
        <a:bodyPr/>
        <a:lstStyle/>
        <a:p>
          <a:endParaRPr lang="nb-NO"/>
        </a:p>
      </dgm:t>
    </dgm:pt>
    <dgm:pt modelId="{04E7E871-9957-4F67-BC8F-A91653CC23A7}" type="sibTrans" cxnId="{CB7206B3-9744-49DE-8AD5-8C2EC29E5ECC}">
      <dgm:prSet/>
      <dgm:spPr/>
      <dgm:t>
        <a:bodyPr/>
        <a:lstStyle/>
        <a:p>
          <a:endParaRPr lang="nb-NO"/>
        </a:p>
      </dgm:t>
    </dgm:pt>
    <dgm:pt modelId="{2B6E6152-7E75-4141-BBB2-99F278CEBB33}">
      <dgm:prSet phldrT="[Tekst]"/>
      <dgm:spPr/>
      <dgm:t>
        <a:bodyPr/>
        <a:lstStyle/>
        <a:p>
          <a:r>
            <a:rPr lang="nb-NO" dirty="0" smtClean="0"/>
            <a:t>Kommunalsjef oppvekst og kultur</a:t>
          </a:r>
          <a:endParaRPr lang="nb-NO" dirty="0"/>
        </a:p>
      </dgm:t>
    </dgm:pt>
    <dgm:pt modelId="{4558DCD0-E57E-4BB1-AB09-097A65A2ABEB}" type="parTrans" cxnId="{C98EFE7F-A85E-4E63-B589-AC364DA1CF2D}">
      <dgm:prSet/>
      <dgm:spPr/>
      <dgm:t>
        <a:bodyPr/>
        <a:lstStyle/>
        <a:p>
          <a:endParaRPr lang="nb-NO"/>
        </a:p>
      </dgm:t>
    </dgm:pt>
    <dgm:pt modelId="{208C84B5-CE2F-4906-92DC-F0856489E6CC}" type="sibTrans" cxnId="{C98EFE7F-A85E-4E63-B589-AC364DA1CF2D}">
      <dgm:prSet/>
      <dgm:spPr/>
      <dgm:t>
        <a:bodyPr/>
        <a:lstStyle/>
        <a:p>
          <a:endParaRPr lang="nb-NO"/>
        </a:p>
      </dgm:t>
    </dgm:pt>
    <dgm:pt modelId="{15E683B0-0E4F-4765-BD43-01E59B11CEAE}" type="asst">
      <dgm:prSet/>
      <dgm:spPr/>
      <dgm:t>
        <a:bodyPr/>
        <a:lstStyle/>
        <a:p>
          <a:r>
            <a:rPr lang="nb-NO" dirty="0" smtClean="0"/>
            <a:t>Avdelingsleder forvaltning</a:t>
          </a:r>
          <a:endParaRPr lang="nb-NO" dirty="0"/>
        </a:p>
      </dgm:t>
    </dgm:pt>
    <dgm:pt modelId="{776C73FC-7DDF-47C6-8CB4-5C7C2A27D1F1}" type="parTrans" cxnId="{B933BAE5-9EEF-4D5D-8265-1148F0DD6DD2}">
      <dgm:prSet/>
      <dgm:spPr/>
      <dgm:t>
        <a:bodyPr/>
        <a:lstStyle/>
        <a:p>
          <a:endParaRPr lang="nb-NO"/>
        </a:p>
      </dgm:t>
    </dgm:pt>
    <dgm:pt modelId="{5827DA70-6248-4B32-BDDD-CE88430ED091}" type="sibTrans" cxnId="{B933BAE5-9EEF-4D5D-8265-1148F0DD6DD2}">
      <dgm:prSet/>
      <dgm:spPr/>
      <dgm:t>
        <a:bodyPr/>
        <a:lstStyle/>
        <a:p>
          <a:endParaRPr lang="nb-NO"/>
        </a:p>
      </dgm:t>
    </dgm:pt>
    <dgm:pt modelId="{151FD6F8-6F78-4783-B709-B8B1AC3A6D15}">
      <dgm:prSet/>
      <dgm:spPr/>
      <dgm:t>
        <a:bodyPr/>
        <a:lstStyle/>
        <a:p>
          <a:r>
            <a:rPr lang="nb-NO" dirty="0" smtClean="0"/>
            <a:t>Avdelingsleder service</a:t>
          </a:r>
          <a:endParaRPr lang="nb-NO" dirty="0"/>
        </a:p>
      </dgm:t>
    </dgm:pt>
    <dgm:pt modelId="{59EB3FEC-D336-483D-87C5-9958A6FE4BDC}" type="parTrans" cxnId="{23C1432E-D580-40F9-83B4-1AA8B95DD593}">
      <dgm:prSet/>
      <dgm:spPr/>
      <dgm:t>
        <a:bodyPr/>
        <a:lstStyle/>
        <a:p>
          <a:endParaRPr lang="nb-NO"/>
        </a:p>
      </dgm:t>
    </dgm:pt>
    <dgm:pt modelId="{18556A33-DEF5-4BA9-8813-5145A925C000}" type="sibTrans" cxnId="{23C1432E-D580-40F9-83B4-1AA8B95DD593}">
      <dgm:prSet/>
      <dgm:spPr/>
      <dgm:t>
        <a:bodyPr/>
        <a:lstStyle/>
        <a:p>
          <a:endParaRPr lang="nb-NO"/>
        </a:p>
      </dgm:t>
    </dgm:pt>
    <dgm:pt modelId="{B6755FDA-4916-4BEF-8634-821E7C6C8B97}">
      <dgm:prSet/>
      <dgm:spPr/>
      <dgm:t>
        <a:bodyPr/>
        <a:lstStyle/>
        <a:p>
          <a:r>
            <a:rPr lang="nb-NO" dirty="0" smtClean="0"/>
            <a:t>Avdelingsleder drift</a:t>
          </a:r>
          <a:endParaRPr lang="nb-NO" dirty="0"/>
        </a:p>
      </dgm:t>
    </dgm:pt>
    <dgm:pt modelId="{6F0EB4B5-8FFF-480A-989A-D60334A9E0FE}" type="parTrans" cxnId="{552C7CAD-5688-4132-A1CD-A16FDEBF9065}">
      <dgm:prSet/>
      <dgm:spPr/>
      <dgm:t>
        <a:bodyPr/>
        <a:lstStyle/>
        <a:p>
          <a:endParaRPr lang="nb-NO"/>
        </a:p>
      </dgm:t>
    </dgm:pt>
    <dgm:pt modelId="{6EAC65C7-6C4E-4174-AD6C-57071565A666}" type="sibTrans" cxnId="{552C7CAD-5688-4132-A1CD-A16FDEBF9065}">
      <dgm:prSet/>
      <dgm:spPr/>
      <dgm:t>
        <a:bodyPr/>
        <a:lstStyle/>
        <a:p>
          <a:endParaRPr lang="nb-NO"/>
        </a:p>
      </dgm:t>
    </dgm:pt>
    <dgm:pt modelId="{53258A3E-E493-448F-AEAD-BF6D69E50C77}">
      <dgm:prSet/>
      <dgm:spPr/>
      <dgm:t>
        <a:bodyPr/>
        <a:lstStyle/>
        <a:p>
          <a:r>
            <a:rPr lang="nb-NO" dirty="0" smtClean="0"/>
            <a:t>Folkehelse</a:t>
          </a:r>
        </a:p>
        <a:p>
          <a:r>
            <a:rPr lang="nb-NO" dirty="0" smtClean="0"/>
            <a:t>Helsestasjon</a:t>
          </a:r>
        </a:p>
        <a:p>
          <a:r>
            <a:rPr lang="nb-NO" dirty="0" smtClean="0"/>
            <a:t>Psykisk helse</a:t>
          </a:r>
          <a:endParaRPr lang="nb-NO" dirty="0"/>
        </a:p>
      </dgm:t>
    </dgm:pt>
    <dgm:pt modelId="{47B013FC-C544-446C-9F2E-12828E8C409F}" type="parTrans" cxnId="{1E2EA00A-F4A9-44A8-873B-43FEA8287FE6}">
      <dgm:prSet/>
      <dgm:spPr/>
      <dgm:t>
        <a:bodyPr/>
        <a:lstStyle/>
        <a:p>
          <a:endParaRPr lang="nb-NO"/>
        </a:p>
      </dgm:t>
    </dgm:pt>
    <dgm:pt modelId="{A2963F1C-820C-4875-9DF9-04E1EE0C7CC5}" type="sibTrans" cxnId="{1E2EA00A-F4A9-44A8-873B-43FEA8287FE6}">
      <dgm:prSet/>
      <dgm:spPr/>
      <dgm:t>
        <a:bodyPr/>
        <a:lstStyle/>
        <a:p>
          <a:endParaRPr lang="nb-NO"/>
        </a:p>
      </dgm:t>
    </dgm:pt>
    <dgm:pt modelId="{FCDE48C2-2A40-4D7D-B128-8E62DA4F5DBA}">
      <dgm:prSet/>
      <dgm:spPr/>
      <dgm:t>
        <a:bodyPr/>
        <a:lstStyle/>
        <a:p>
          <a:r>
            <a:rPr lang="nb-NO" dirty="0" err="1" smtClean="0"/>
            <a:t>Habilitering</a:t>
          </a:r>
          <a:endParaRPr lang="nb-NO" dirty="0"/>
        </a:p>
      </dgm:t>
    </dgm:pt>
    <dgm:pt modelId="{F13E65F8-2E09-42DC-9DB9-5A647029E699}" type="parTrans" cxnId="{37773B5B-F4E5-47D9-82ED-C266D8A2FC2D}">
      <dgm:prSet/>
      <dgm:spPr/>
      <dgm:t>
        <a:bodyPr/>
        <a:lstStyle/>
        <a:p>
          <a:endParaRPr lang="nb-NO"/>
        </a:p>
      </dgm:t>
    </dgm:pt>
    <dgm:pt modelId="{020A6B2D-2CBE-4DFC-B031-A1D259768FC1}" type="sibTrans" cxnId="{37773B5B-F4E5-47D9-82ED-C266D8A2FC2D}">
      <dgm:prSet/>
      <dgm:spPr/>
      <dgm:t>
        <a:bodyPr/>
        <a:lstStyle/>
        <a:p>
          <a:endParaRPr lang="nb-NO"/>
        </a:p>
      </dgm:t>
    </dgm:pt>
    <dgm:pt modelId="{16273EE0-A3C3-47CD-A6E3-E31BF9204792}">
      <dgm:prSet/>
      <dgm:spPr/>
      <dgm:t>
        <a:bodyPr/>
        <a:lstStyle/>
        <a:p>
          <a:r>
            <a:rPr lang="nb-NO" dirty="0" smtClean="0"/>
            <a:t>Marnardal omsorgssenter</a:t>
          </a:r>
          <a:endParaRPr lang="nb-NO" dirty="0"/>
        </a:p>
      </dgm:t>
    </dgm:pt>
    <dgm:pt modelId="{F6A4EAB7-254B-4085-BE3F-7BF8823C130A}" type="parTrans" cxnId="{640C0E76-75AB-454D-908A-27EFDC528D34}">
      <dgm:prSet/>
      <dgm:spPr/>
      <dgm:t>
        <a:bodyPr/>
        <a:lstStyle/>
        <a:p>
          <a:endParaRPr lang="nb-NO"/>
        </a:p>
      </dgm:t>
    </dgm:pt>
    <dgm:pt modelId="{815D9A58-76A9-4986-98A2-B8D835A7B65D}" type="sibTrans" cxnId="{640C0E76-75AB-454D-908A-27EFDC528D34}">
      <dgm:prSet/>
      <dgm:spPr/>
      <dgm:t>
        <a:bodyPr/>
        <a:lstStyle/>
        <a:p>
          <a:endParaRPr lang="nb-NO"/>
        </a:p>
      </dgm:t>
    </dgm:pt>
    <dgm:pt modelId="{1E90A92C-7985-46F8-AD3B-C28BF5AA63BA}">
      <dgm:prSet/>
      <dgm:spPr/>
      <dgm:t>
        <a:bodyPr/>
        <a:lstStyle/>
        <a:p>
          <a:r>
            <a:rPr lang="nb-NO" dirty="0" smtClean="0"/>
            <a:t>NAV</a:t>
          </a:r>
          <a:endParaRPr lang="nb-NO" dirty="0"/>
        </a:p>
      </dgm:t>
    </dgm:pt>
    <dgm:pt modelId="{895B5373-DB96-4D23-A473-67E15AF24A6C}" type="parTrans" cxnId="{1F3A2835-07BB-455E-BF7E-421877E26DA3}">
      <dgm:prSet/>
      <dgm:spPr/>
      <dgm:t>
        <a:bodyPr/>
        <a:lstStyle/>
        <a:p>
          <a:endParaRPr lang="nb-NO"/>
        </a:p>
      </dgm:t>
    </dgm:pt>
    <dgm:pt modelId="{06D28016-A2C4-4CA2-AEAF-CEED86FD86BA}" type="sibTrans" cxnId="{1F3A2835-07BB-455E-BF7E-421877E26DA3}">
      <dgm:prSet/>
      <dgm:spPr/>
      <dgm:t>
        <a:bodyPr/>
        <a:lstStyle/>
        <a:p>
          <a:endParaRPr lang="nb-NO"/>
        </a:p>
      </dgm:t>
    </dgm:pt>
    <dgm:pt modelId="{7ABF64B6-E892-416F-A95C-928824D5B69B}">
      <dgm:prSet/>
      <dgm:spPr/>
      <dgm:t>
        <a:bodyPr/>
        <a:lstStyle/>
        <a:p>
          <a:r>
            <a:rPr lang="nb-NO" dirty="0" smtClean="0"/>
            <a:t>Øyslebø oppvekstsenter</a:t>
          </a:r>
          <a:endParaRPr lang="nb-NO" dirty="0"/>
        </a:p>
      </dgm:t>
    </dgm:pt>
    <dgm:pt modelId="{5C4AE398-4645-4CC2-9AFB-4D02BF44D10E}" type="parTrans" cxnId="{B55663BF-C5D7-4CFB-85A6-4F71269BA734}">
      <dgm:prSet/>
      <dgm:spPr/>
      <dgm:t>
        <a:bodyPr/>
        <a:lstStyle/>
        <a:p>
          <a:endParaRPr lang="nb-NO"/>
        </a:p>
      </dgm:t>
    </dgm:pt>
    <dgm:pt modelId="{16201DD1-B8A9-43A3-8687-01503DC473F0}" type="sibTrans" cxnId="{B55663BF-C5D7-4CFB-85A6-4F71269BA734}">
      <dgm:prSet/>
      <dgm:spPr/>
      <dgm:t>
        <a:bodyPr/>
        <a:lstStyle/>
        <a:p>
          <a:endParaRPr lang="nb-NO"/>
        </a:p>
      </dgm:t>
    </dgm:pt>
    <dgm:pt modelId="{F615D166-BBC3-471C-81F8-83E52387FFFD}">
      <dgm:prSet/>
      <dgm:spPr/>
      <dgm:t>
        <a:bodyPr/>
        <a:lstStyle/>
        <a:p>
          <a:r>
            <a:rPr lang="nb-NO" dirty="0" smtClean="0"/>
            <a:t>Heddeland barnehage</a:t>
          </a:r>
          <a:endParaRPr lang="nb-NO" dirty="0"/>
        </a:p>
      </dgm:t>
    </dgm:pt>
    <dgm:pt modelId="{92E57F32-F45C-42D5-9191-D251F99200DA}" type="parTrans" cxnId="{084053EF-2EE2-47E7-8AF7-7C27E9830146}">
      <dgm:prSet/>
      <dgm:spPr/>
      <dgm:t>
        <a:bodyPr/>
        <a:lstStyle/>
        <a:p>
          <a:endParaRPr lang="nb-NO"/>
        </a:p>
      </dgm:t>
    </dgm:pt>
    <dgm:pt modelId="{412F7439-14F4-402B-9F72-2458F598FFF9}" type="sibTrans" cxnId="{084053EF-2EE2-47E7-8AF7-7C27E9830146}">
      <dgm:prSet/>
      <dgm:spPr/>
      <dgm:t>
        <a:bodyPr/>
        <a:lstStyle/>
        <a:p>
          <a:endParaRPr lang="nb-NO"/>
        </a:p>
      </dgm:t>
    </dgm:pt>
    <dgm:pt modelId="{691631C3-A261-40A2-B1E8-7CF97E502CC7}">
      <dgm:prSet/>
      <dgm:spPr/>
      <dgm:t>
        <a:bodyPr/>
        <a:lstStyle/>
        <a:p>
          <a:r>
            <a:rPr lang="nb-NO" dirty="0" smtClean="0"/>
            <a:t>Øyslebø skole/Marnar ungdomsskole</a:t>
          </a:r>
          <a:endParaRPr lang="nb-NO" dirty="0"/>
        </a:p>
      </dgm:t>
    </dgm:pt>
    <dgm:pt modelId="{9D8F9159-4797-4E64-AB12-396427030C69}" type="parTrans" cxnId="{94DE592F-003C-411B-A9FA-50D9B141E33B}">
      <dgm:prSet/>
      <dgm:spPr/>
      <dgm:t>
        <a:bodyPr/>
        <a:lstStyle/>
        <a:p>
          <a:endParaRPr lang="nb-NO"/>
        </a:p>
      </dgm:t>
    </dgm:pt>
    <dgm:pt modelId="{78DD93A0-0213-478D-8026-3DE8B21F0EA0}" type="sibTrans" cxnId="{94DE592F-003C-411B-A9FA-50D9B141E33B}">
      <dgm:prSet/>
      <dgm:spPr/>
      <dgm:t>
        <a:bodyPr/>
        <a:lstStyle/>
        <a:p>
          <a:endParaRPr lang="nb-NO"/>
        </a:p>
      </dgm:t>
    </dgm:pt>
    <dgm:pt modelId="{38C01FF8-6CAD-4611-8AFF-18146B1A535F}">
      <dgm:prSet/>
      <dgm:spPr/>
      <dgm:t>
        <a:bodyPr/>
        <a:lstStyle/>
        <a:p>
          <a:r>
            <a:rPr lang="nb-NO" dirty="0" smtClean="0"/>
            <a:t>Kultur</a:t>
          </a:r>
          <a:endParaRPr lang="nb-NO" dirty="0"/>
        </a:p>
      </dgm:t>
    </dgm:pt>
    <dgm:pt modelId="{7EE82599-75B0-4F19-B7AD-C4CDD4C946E4}" type="parTrans" cxnId="{D4CDB7C9-E43D-4037-A199-0F6F2C30D8BE}">
      <dgm:prSet/>
      <dgm:spPr/>
      <dgm:t>
        <a:bodyPr/>
        <a:lstStyle/>
        <a:p>
          <a:endParaRPr lang="nb-NO"/>
        </a:p>
      </dgm:t>
    </dgm:pt>
    <dgm:pt modelId="{04057BA9-43BF-4BF5-9B3D-5C4C72C318E8}" type="sibTrans" cxnId="{D4CDB7C9-E43D-4037-A199-0F6F2C30D8BE}">
      <dgm:prSet/>
      <dgm:spPr/>
      <dgm:t>
        <a:bodyPr/>
        <a:lstStyle/>
        <a:p>
          <a:endParaRPr lang="nb-NO"/>
        </a:p>
      </dgm:t>
    </dgm:pt>
    <dgm:pt modelId="{1B5E0A7D-F3AD-484B-A6BC-156B9020699E}">
      <dgm:prSet/>
      <dgm:spPr/>
      <dgm:t>
        <a:bodyPr/>
        <a:lstStyle/>
        <a:p>
          <a:r>
            <a:rPr lang="nb-NO" dirty="0" smtClean="0"/>
            <a:t>Laudal og Bjelland oppvekstsenter</a:t>
          </a:r>
          <a:endParaRPr lang="nb-NO" dirty="0"/>
        </a:p>
      </dgm:t>
    </dgm:pt>
    <dgm:pt modelId="{0EE0B3DC-1D55-4BDE-9019-2210EA2754CC}" type="parTrans" cxnId="{6BF575DB-99B7-4ED3-841E-6A5E146212A4}">
      <dgm:prSet/>
      <dgm:spPr/>
      <dgm:t>
        <a:bodyPr/>
        <a:lstStyle/>
        <a:p>
          <a:endParaRPr lang="nb-NO"/>
        </a:p>
      </dgm:t>
    </dgm:pt>
    <dgm:pt modelId="{516F7362-AF11-46C7-8EA7-569A5ACF2914}" type="sibTrans" cxnId="{6BF575DB-99B7-4ED3-841E-6A5E146212A4}">
      <dgm:prSet/>
      <dgm:spPr/>
      <dgm:t>
        <a:bodyPr/>
        <a:lstStyle/>
        <a:p>
          <a:endParaRPr lang="nb-NO"/>
        </a:p>
      </dgm:t>
    </dgm:pt>
    <dgm:pt modelId="{05861AA5-E441-49D7-883D-7F99CB4D1BF8}">
      <dgm:prSet/>
      <dgm:spPr/>
      <dgm:t>
        <a:bodyPr/>
        <a:lstStyle/>
        <a:p>
          <a:r>
            <a:rPr lang="nb-NO" dirty="0" smtClean="0"/>
            <a:t>Laudal skole</a:t>
          </a:r>
          <a:endParaRPr lang="nb-NO" dirty="0"/>
        </a:p>
      </dgm:t>
    </dgm:pt>
    <dgm:pt modelId="{71E75F34-BBA3-46AA-A336-A5D0BB717857}" type="parTrans" cxnId="{9C68DB1C-6709-463D-95E8-ABE2F75E5836}">
      <dgm:prSet/>
      <dgm:spPr/>
      <dgm:t>
        <a:bodyPr/>
        <a:lstStyle/>
        <a:p>
          <a:endParaRPr lang="nb-NO"/>
        </a:p>
      </dgm:t>
    </dgm:pt>
    <dgm:pt modelId="{6C7187F5-7F55-4504-A22D-153452B3ABA8}" type="sibTrans" cxnId="{9C68DB1C-6709-463D-95E8-ABE2F75E5836}">
      <dgm:prSet/>
      <dgm:spPr/>
      <dgm:t>
        <a:bodyPr/>
        <a:lstStyle/>
        <a:p>
          <a:endParaRPr lang="nb-NO"/>
        </a:p>
      </dgm:t>
    </dgm:pt>
    <dgm:pt modelId="{285B55B2-6605-42EC-89A1-CBA4CBC55267}">
      <dgm:prSet/>
      <dgm:spPr/>
      <dgm:t>
        <a:bodyPr/>
        <a:lstStyle/>
        <a:p>
          <a:r>
            <a:rPr lang="nb-NO" dirty="0" smtClean="0"/>
            <a:t>Laudal barnehage</a:t>
          </a:r>
          <a:endParaRPr lang="nb-NO" dirty="0"/>
        </a:p>
      </dgm:t>
    </dgm:pt>
    <dgm:pt modelId="{4A443172-87F1-4943-B4AE-45492ABC44C1}" type="parTrans" cxnId="{D9FB566D-32CE-4BCC-A5B4-63F81E475EA2}">
      <dgm:prSet/>
      <dgm:spPr/>
      <dgm:t>
        <a:bodyPr/>
        <a:lstStyle/>
        <a:p>
          <a:endParaRPr lang="nb-NO"/>
        </a:p>
      </dgm:t>
    </dgm:pt>
    <dgm:pt modelId="{4C2C349A-96D6-4C3B-A85E-BDCC60B7F968}" type="sibTrans" cxnId="{D9FB566D-32CE-4BCC-A5B4-63F81E475EA2}">
      <dgm:prSet/>
      <dgm:spPr/>
      <dgm:t>
        <a:bodyPr/>
        <a:lstStyle/>
        <a:p>
          <a:endParaRPr lang="nb-NO"/>
        </a:p>
      </dgm:t>
    </dgm:pt>
    <dgm:pt modelId="{D630F45A-BA8B-4AD3-A856-42E248AD4EEC}">
      <dgm:prSet/>
      <dgm:spPr/>
      <dgm:t>
        <a:bodyPr/>
        <a:lstStyle/>
        <a:p>
          <a:r>
            <a:rPr lang="nb-NO" dirty="0" smtClean="0"/>
            <a:t>Bjelland skole</a:t>
          </a:r>
          <a:endParaRPr lang="nb-NO" dirty="0"/>
        </a:p>
      </dgm:t>
    </dgm:pt>
    <dgm:pt modelId="{ADBBC9B1-FE87-4718-A13B-F6B80E7F9BBE}" type="parTrans" cxnId="{534AC9F4-152E-4DCE-A844-1362982F9B02}">
      <dgm:prSet/>
      <dgm:spPr/>
      <dgm:t>
        <a:bodyPr/>
        <a:lstStyle/>
        <a:p>
          <a:endParaRPr lang="nb-NO"/>
        </a:p>
      </dgm:t>
    </dgm:pt>
    <dgm:pt modelId="{3FBB6E2E-41FC-47BE-B35D-0225E1D1CE70}" type="sibTrans" cxnId="{534AC9F4-152E-4DCE-A844-1362982F9B02}">
      <dgm:prSet/>
      <dgm:spPr/>
      <dgm:t>
        <a:bodyPr/>
        <a:lstStyle/>
        <a:p>
          <a:endParaRPr lang="nb-NO"/>
        </a:p>
      </dgm:t>
    </dgm:pt>
    <dgm:pt modelId="{3293A798-4A1D-46AA-8BA9-F6FC01523B60}">
      <dgm:prSet/>
      <dgm:spPr/>
      <dgm:t>
        <a:bodyPr/>
        <a:lstStyle/>
        <a:p>
          <a:r>
            <a:rPr lang="nb-NO" dirty="0" smtClean="0"/>
            <a:t>Bjelland barnehage</a:t>
          </a:r>
          <a:endParaRPr lang="nb-NO" dirty="0"/>
        </a:p>
      </dgm:t>
    </dgm:pt>
    <dgm:pt modelId="{E47FA5E0-59E8-4E3D-AF16-C6C536305F3A}" type="parTrans" cxnId="{7CEEB45E-F009-41C9-9462-A83271C9E203}">
      <dgm:prSet/>
      <dgm:spPr/>
      <dgm:t>
        <a:bodyPr/>
        <a:lstStyle/>
        <a:p>
          <a:endParaRPr lang="nb-NO"/>
        </a:p>
      </dgm:t>
    </dgm:pt>
    <dgm:pt modelId="{38D7887E-CE03-46B1-A3EA-DA06DB159D77}" type="sibTrans" cxnId="{7CEEB45E-F009-41C9-9462-A83271C9E203}">
      <dgm:prSet/>
      <dgm:spPr/>
      <dgm:t>
        <a:bodyPr/>
        <a:lstStyle/>
        <a:p>
          <a:endParaRPr lang="nb-NO"/>
        </a:p>
      </dgm:t>
    </dgm:pt>
    <dgm:pt modelId="{3C41717A-78C4-4393-B4AB-797DB23F5C64}" type="pres">
      <dgm:prSet presAssocID="{8CA2433C-21EA-488B-BF54-FC80312817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76A3D0C4-4A73-4CE8-B2DC-DB25B0E7C9EF}" type="pres">
      <dgm:prSet presAssocID="{9A3F933B-13BC-414C-8FB8-38BCC47AD353}" presName="hierRoot1" presStyleCnt="0">
        <dgm:presLayoutVars>
          <dgm:hierBranch val="init"/>
        </dgm:presLayoutVars>
      </dgm:prSet>
      <dgm:spPr/>
    </dgm:pt>
    <dgm:pt modelId="{E223FC32-B372-4E9E-B3AA-179C298574DF}" type="pres">
      <dgm:prSet presAssocID="{9A3F933B-13BC-414C-8FB8-38BCC47AD353}" presName="rootComposite1" presStyleCnt="0"/>
      <dgm:spPr/>
    </dgm:pt>
    <dgm:pt modelId="{76ABEAEA-CFBC-440B-8D8D-69CBA4D6E285}" type="pres">
      <dgm:prSet presAssocID="{9A3F933B-13BC-414C-8FB8-38BCC47AD35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295D005-74C7-4E4C-9865-EA11970C8548}" type="pres">
      <dgm:prSet presAssocID="{9A3F933B-13BC-414C-8FB8-38BCC47AD353}" presName="rootConnector1" presStyleLbl="node1" presStyleIdx="0" presStyleCnt="0"/>
      <dgm:spPr/>
      <dgm:t>
        <a:bodyPr/>
        <a:lstStyle/>
        <a:p>
          <a:endParaRPr lang="nb-NO"/>
        </a:p>
      </dgm:t>
    </dgm:pt>
    <dgm:pt modelId="{70DFDDCD-6FF6-46F6-A025-AC0C8C3CBE21}" type="pres">
      <dgm:prSet presAssocID="{9A3F933B-13BC-414C-8FB8-38BCC47AD353}" presName="hierChild2" presStyleCnt="0"/>
      <dgm:spPr/>
    </dgm:pt>
    <dgm:pt modelId="{94D6B6EA-84F9-4882-AC7A-49243C23AACD}" type="pres">
      <dgm:prSet presAssocID="{560A32BA-BD55-4BBE-84B1-3508119DF30E}" presName="Name37" presStyleLbl="parChTrans1D2" presStyleIdx="0" presStyleCnt="4"/>
      <dgm:spPr/>
      <dgm:t>
        <a:bodyPr/>
        <a:lstStyle/>
        <a:p>
          <a:endParaRPr lang="nb-NO"/>
        </a:p>
      </dgm:t>
    </dgm:pt>
    <dgm:pt modelId="{DA874CEE-708C-4466-BCF4-A2702B893E40}" type="pres">
      <dgm:prSet presAssocID="{47B72464-A384-441D-8989-83406604CE24}" presName="hierRoot2" presStyleCnt="0">
        <dgm:presLayoutVars>
          <dgm:hierBranch val="init"/>
        </dgm:presLayoutVars>
      </dgm:prSet>
      <dgm:spPr/>
    </dgm:pt>
    <dgm:pt modelId="{A1A88EC4-18F9-4258-A140-6302678FA96E}" type="pres">
      <dgm:prSet presAssocID="{47B72464-A384-441D-8989-83406604CE24}" presName="rootComposite" presStyleCnt="0"/>
      <dgm:spPr/>
    </dgm:pt>
    <dgm:pt modelId="{218099FC-DCE4-4F7B-B1E7-83B1A12E3A1F}" type="pres">
      <dgm:prSet presAssocID="{47B72464-A384-441D-8989-83406604CE24}" presName="rootText" presStyleLbl="node2" presStyleIdx="0" presStyleCnt="2" custLinFactX="-5084" custLinFactNeighborX="-100000" custLinFactNeighborY="-436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D29459D-44EE-4E8D-8366-4E73F0741C81}" type="pres">
      <dgm:prSet presAssocID="{47B72464-A384-441D-8989-83406604CE24}" presName="rootConnector" presStyleLbl="node2" presStyleIdx="0" presStyleCnt="2"/>
      <dgm:spPr/>
      <dgm:t>
        <a:bodyPr/>
        <a:lstStyle/>
        <a:p>
          <a:endParaRPr lang="nb-NO"/>
        </a:p>
      </dgm:t>
    </dgm:pt>
    <dgm:pt modelId="{19B350DD-5BF9-46EC-81C7-1B5DABED4DA4}" type="pres">
      <dgm:prSet presAssocID="{47B72464-A384-441D-8989-83406604CE24}" presName="hierChild4" presStyleCnt="0"/>
      <dgm:spPr/>
    </dgm:pt>
    <dgm:pt modelId="{133EB992-74EF-4E6F-8CAD-DFC722F313F7}" type="pres">
      <dgm:prSet presAssocID="{47B013FC-C544-446C-9F2E-12828E8C409F}" presName="Name37" presStyleLbl="parChTrans1D3" presStyleIdx="0" presStyleCnt="8"/>
      <dgm:spPr/>
      <dgm:t>
        <a:bodyPr/>
        <a:lstStyle/>
        <a:p>
          <a:endParaRPr lang="nb-NO"/>
        </a:p>
      </dgm:t>
    </dgm:pt>
    <dgm:pt modelId="{17EBA201-0363-4708-A8EB-3821ECA6C848}" type="pres">
      <dgm:prSet presAssocID="{53258A3E-E493-448F-AEAD-BF6D69E50C77}" presName="hierRoot2" presStyleCnt="0">
        <dgm:presLayoutVars>
          <dgm:hierBranch val="init"/>
        </dgm:presLayoutVars>
      </dgm:prSet>
      <dgm:spPr/>
    </dgm:pt>
    <dgm:pt modelId="{637835E2-2AF4-48D7-8990-2D97844A4182}" type="pres">
      <dgm:prSet presAssocID="{53258A3E-E493-448F-AEAD-BF6D69E50C77}" presName="rootComposite" presStyleCnt="0"/>
      <dgm:spPr/>
    </dgm:pt>
    <dgm:pt modelId="{85E92369-7920-49D3-AF6F-54907F2B4F2F}" type="pres">
      <dgm:prSet presAssocID="{53258A3E-E493-448F-AEAD-BF6D69E50C77}" presName="rootText" presStyleLbl="node3" presStyleIdx="0" presStyleCnt="8" custLinFactNeighborX="3165" custLinFactNeighborY="103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A0B7405-3139-43D6-858D-4F0B7419C548}" type="pres">
      <dgm:prSet presAssocID="{53258A3E-E493-448F-AEAD-BF6D69E50C77}" presName="rootConnector" presStyleLbl="node3" presStyleIdx="0" presStyleCnt="8"/>
      <dgm:spPr/>
      <dgm:t>
        <a:bodyPr/>
        <a:lstStyle/>
        <a:p>
          <a:endParaRPr lang="nb-NO"/>
        </a:p>
      </dgm:t>
    </dgm:pt>
    <dgm:pt modelId="{3BD642A2-2D92-4B2B-BA88-E3B27A7E8F58}" type="pres">
      <dgm:prSet presAssocID="{53258A3E-E493-448F-AEAD-BF6D69E50C77}" presName="hierChild4" presStyleCnt="0"/>
      <dgm:spPr/>
    </dgm:pt>
    <dgm:pt modelId="{FA1EADD8-8D38-472B-A445-18C0BFDB193D}" type="pres">
      <dgm:prSet presAssocID="{53258A3E-E493-448F-AEAD-BF6D69E50C77}" presName="hierChild5" presStyleCnt="0"/>
      <dgm:spPr/>
    </dgm:pt>
    <dgm:pt modelId="{924ADAE7-CAA8-4DCB-BC23-C1F522B85114}" type="pres">
      <dgm:prSet presAssocID="{F13E65F8-2E09-42DC-9DB9-5A647029E699}" presName="Name37" presStyleLbl="parChTrans1D3" presStyleIdx="1" presStyleCnt="8"/>
      <dgm:spPr/>
      <dgm:t>
        <a:bodyPr/>
        <a:lstStyle/>
        <a:p>
          <a:endParaRPr lang="nb-NO"/>
        </a:p>
      </dgm:t>
    </dgm:pt>
    <dgm:pt modelId="{44737895-1510-41C3-B04C-583B7E21093C}" type="pres">
      <dgm:prSet presAssocID="{FCDE48C2-2A40-4D7D-B128-8E62DA4F5DBA}" presName="hierRoot2" presStyleCnt="0">
        <dgm:presLayoutVars>
          <dgm:hierBranch val="init"/>
        </dgm:presLayoutVars>
      </dgm:prSet>
      <dgm:spPr/>
    </dgm:pt>
    <dgm:pt modelId="{81C1D5A8-C1BA-46B1-9D43-3FCE1C97A84B}" type="pres">
      <dgm:prSet presAssocID="{FCDE48C2-2A40-4D7D-B128-8E62DA4F5DBA}" presName="rootComposite" presStyleCnt="0"/>
      <dgm:spPr/>
    </dgm:pt>
    <dgm:pt modelId="{E06701CC-A5AA-45EA-8CBB-51D519726815}" type="pres">
      <dgm:prSet presAssocID="{FCDE48C2-2A40-4D7D-B128-8E62DA4F5DBA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37C0CAA-2DDE-4786-B0FE-D37783263355}" type="pres">
      <dgm:prSet presAssocID="{FCDE48C2-2A40-4D7D-B128-8E62DA4F5DBA}" presName="rootConnector" presStyleLbl="node3" presStyleIdx="1" presStyleCnt="8"/>
      <dgm:spPr/>
      <dgm:t>
        <a:bodyPr/>
        <a:lstStyle/>
        <a:p>
          <a:endParaRPr lang="nb-NO"/>
        </a:p>
      </dgm:t>
    </dgm:pt>
    <dgm:pt modelId="{4C70D180-83B9-4A34-98B1-FC081416EA94}" type="pres">
      <dgm:prSet presAssocID="{FCDE48C2-2A40-4D7D-B128-8E62DA4F5DBA}" presName="hierChild4" presStyleCnt="0"/>
      <dgm:spPr/>
    </dgm:pt>
    <dgm:pt modelId="{79B9870B-84F5-488B-83D1-DA58D8508724}" type="pres">
      <dgm:prSet presAssocID="{FCDE48C2-2A40-4D7D-B128-8E62DA4F5DBA}" presName="hierChild5" presStyleCnt="0"/>
      <dgm:spPr/>
    </dgm:pt>
    <dgm:pt modelId="{5B1B05CD-6483-4F67-A4EA-1DCB058DB727}" type="pres">
      <dgm:prSet presAssocID="{F6A4EAB7-254B-4085-BE3F-7BF8823C130A}" presName="Name37" presStyleLbl="parChTrans1D3" presStyleIdx="2" presStyleCnt="8"/>
      <dgm:spPr/>
      <dgm:t>
        <a:bodyPr/>
        <a:lstStyle/>
        <a:p>
          <a:endParaRPr lang="nb-NO"/>
        </a:p>
      </dgm:t>
    </dgm:pt>
    <dgm:pt modelId="{5264407B-96F0-43F2-95BE-EC27651E03F4}" type="pres">
      <dgm:prSet presAssocID="{16273EE0-A3C3-47CD-A6E3-E31BF9204792}" presName="hierRoot2" presStyleCnt="0">
        <dgm:presLayoutVars>
          <dgm:hierBranch val="init"/>
        </dgm:presLayoutVars>
      </dgm:prSet>
      <dgm:spPr/>
    </dgm:pt>
    <dgm:pt modelId="{39205125-06FA-42B1-B846-20E9AA093AC5}" type="pres">
      <dgm:prSet presAssocID="{16273EE0-A3C3-47CD-A6E3-E31BF9204792}" presName="rootComposite" presStyleCnt="0"/>
      <dgm:spPr/>
    </dgm:pt>
    <dgm:pt modelId="{6B4BDDA9-A77B-4E4B-826F-717D40F4C150}" type="pres">
      <dgm:prSet presAssocID="{16273EE0-A3C3-47CD-A6E3-E31BF9204792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473B821-8BCA-4BF3-8BAF-F503A02B2472}" type="pres">
      <dgm:prSet presAssocID="{16273EE0-A3C3-47CD-A6E3-E31BF9204792}" presName="rootConnector" presStyleLbl="node3" presStyleIdx="2" presStyleCnt="8"/>
      <dgm:spPr/>
      <dgm:t>
        <a:bodyPr/>
        <a:lstStyle/>
        <a:p>
          <a:endParaRPr lang="nb-NO"/>
        </a:p>
      </dgm:t>
    </dgm:pt>
    <dgm:pt modelId="{CD86C935-8D47-4C34-936F-1ACDD161E8BC}" type="pres">
      <dgm:prSet presAssocID="{16273EE0-A3C3-47CD-A6E3-E31BF9204792}" presName="hierChild4" presStyleCnt="0"/>
      <dgm:spPr/>
    </dgm:pt>
    <dgm:pt modelId="{E152A653-79AB-4779-A8B5-F28E4C607224}" type="pres">
      <dgm:prSet presAssocID="{16273EE0-A3C3-47CD-A6E3-E31BF9204792}" presName="hierChild5" presStyleCnt="0"/>
      <dgm:spPr/>
    </dgm:pt>
    <dgm:pt modelId="{057E0B98-B2DA-4D27-907A-6717D00C6FF3}" type="pres">
      <dgm:prSet presAssocID="{895B5373-DB96-4D23-A473-67E15AF24A6C}" presName="Name37" presStyleLbl="parChTrans1D3" presStyleIdx="3" presStyleCnt="8"/>
      <dgm:spPr/>
      <dgm:t>
        <a:bodyPr/>
        <a:lstStyle/>
        <a:p>
          <a:endParaRPr lang="nb-NO"/>
        </a:p>
      </dgm:t>
    </dgm:pt>
    <dgm:pt modelId="{F67CC78F-91BC-40BE-A0E6-9B6BB01D668F}" type="pres">
      <dgm:prSet presAssocID="{1E90A92C-7985-46F8-AD3B-C28BF5AA63BA}" presName="hierRoot2" presStyleCnt="0">
        <dgm:presLayoutVars>
          <dgm:hierBranch val="init"/>
        </dgm:presLayoutVars>
      </dgm:prSet>
      <dgm:spPr/>
    </dgm:pt>
    <dgm:pt modelId="{2A4E29BC-543F-4320-86B7-1B7D5EFE15D5}" type="pres">
      <dgm:prSet presAssocID="{1E90A92C-7985-46F8-AD3B-C28BF5AA63BA}" presName="rootComposite" presStyleCnt="0"/>
      <dgm:spPr/>
    </dgm:pt>
    <dgm:pt modelId="{3FABD34A-CA0B-4F34-82F9-4087E5705666}" type="pres">
      <dgm:prSet presAssocID="{1E90A92C-7985-46F8-AD3B-C28BF5AA63BA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D980DFC-635B-4B3F-AEFA-398766B7A723}" type="pres">
      <dgm:prSet presAssocID="{1E90A92C-7985-46F8-AD3B-C28BF5AA63BA}" presName="rootConnector" presStyleLbl="node3" presStyleIdx="3" presStyleCnt="8"/>
      <dgm:spPr/>
      <dgm:t>
        <a:bodyPr/>
        <a:lstStyle/>
        <a:p>
          <a:endParaRPr lang="nb-NO"/>
        </a:p>
      </dgm:t>
    </dgm:pt>
    <dgm:pt modelId="{82E4BABF-ABDE-4D64-BFA8-DCF74195B0C8}" type="pres">
      <dgm:prSet presAssocID="{1E90A92C-7985-46F8-AD3B-C28BF5AA63BA}" presName="hierChild4" presStyleCnt="0"/>
      <dgm:spPr/>
    </dgm:pt>
    <dgm:pt modelId="{5E443470-4A6B-4AB3-AE7B-AEA03BE28A00}" type="pres">
      <dgm:prSet presAssocID="{1E90A92C-7985-46F8-AD3B-C28BF5AA63BA}" presName="hierChild5" presStyleCnt="0"/>
      <dgm:spPr/>
    </dgm:pt>
    <dgm:pt modelId="{E6987F7D-25B4-4EF7-9C09-ECBF232B32AF}" type="pres">
      <dgm:prSet presAssocID="{47B72464-A384-441D-8989-83406604CE24}" presName="hierChild5" presStyleCnt="0"/>
      <dgm:spPr/>
    </dgm:pt>
    <dgm:pt modelId="{173523C2-FAB9-4A5C-8829-D86C87043D80}" type="pres">
      <dgm:prSet presAssocID="{4558DCD0-E57E-4BB1-AB09-097A65A2ABEB}" presName="Name37" presStyleLbl="parChTrans1D2" presStyleIdx="1" presStyleCnt="4"/>
      <dgm:spPr/>
      <dgm:t>
        <a:bodyPr/>
        <a:lstStyle/>
        <a:p>
          <a:endParaRPr lang="nb-NO"/>
        </a:p>
      </dgm:t>
    </dgm:pt>
    <dgm:pt modelId="{1A6471FC-268B-42BE-B0AF-DB193FAC4032}" type="pres">
      <dgm:prSet presAssocID="{2B6E6152-7E75-4141-BBB2-99F278CEBB33}" presName="hierRoot2" presStyleCnt="0">
        <dgm:presLayoutVars>
          <dgm:hierBranch val="init"/>
        </dgm:presLayoutVars>
      </dgm:prSet>
      <dgm:spPr/>
    </dgm:pt>
    <dgm:pt modelId="{A485BB05-DE0F-475E-9B38-A1E90028FC3B}" type="pres">
      <dgm:prSet presAssocID="{2B6E6152-7E75-4141-BBB2-99F278CEBB33}" presName="rootComposite" presStyleCnt="0"/>
      <dgm:spPr/>
    </dgm:pt>
    <dgm:pt modelId="{13EFFDC5-DDE3-482D-8E97-DFE569FB0D29}" type="pres">
      <dgm:prSet presAssocID="{2B6E6152-7E75-4141-BBB2-99F278CEBB33}" presName="rootText" presStyleLbl="node2" presStyleIdx="1" presStyleCnt="2" custLinFactX="46045" custLinFactNeighborX="100000" custLinFactNeighborY="-436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F4D14CD-1825-4B6B-9FB6-CF4D75EE4079}" type="pres">
      <dgm:prSet presAssocID="{2B6E6152-7E75-4141-BBB2-99F278CEBB33}" presName="rootConnector" presStyleLbl="node2" presStyleIdx="1" presStyleCnt="2"/>
      <dgm:spPr/>
      <dgm:t>
        <a:bodyPr/>
        <a:lstStyle/>
        <a:p>
          <a:endParaRPr lang="nb-NO"/>
        </a:p>
      </dgm:t>
    </dgm:pt>
    <dgm:pt modelId="{ADBF9364-199F-4E57-A8F1-0685430200C7}" type="pres">
      <dgm:prSet presAssocID="{2B6E6152-7E75-4141-BBB2-99F278CEBB33}" presName="hierChild4" presStyleCnt="0"/>
      <dgm:spPr/>
    </dgm:pt>
    <dgm:pt modelId="{77447909-2832-4635-BF47-8098EDDCE07E}" type="pres">
      <dgm:prSet presAssocID="{5C4AE398-4645-4CC2-9AFB-4D02BF44D10E}" presName="Name37" presStyleLbl="parChTrans1D3" presStyleIdx="4" presStyleCnt="8"/>
      <dgm:spPr/>
      <dgm:t>
        <a:bodyPr/>
        <a:lstStyle/>
        <a:p>
          <a:endParaRPr lang="nb-NO"/>
        </a:p>
      </dgm:t>
    </dgm:pt>
    <dgm:pt modelId="{B2087F0C-C609-44E3-875F-E5C8959FFBE2}" type="pres">
      <dgm:prSet presAssocID="{7ABF64B6-E892-416F-A95C-928824D5B69B}" presName="hierRoot2" presStyleCnt="0">
        <dgm:presLayoutVars>
          <dgm:hierBranch val="init"/>
        </dgm:presLayoutVars>
      </dgm:prSet>
      <dgm:spPr/>
    </dgm:pt>
    <dgm:pt modelId="{C46865C9-1106-4B2F-BB20-CB948ABEC74F}" type="pres">
      <dgm:prSet presAssocID="{7ABF64B6-E892-416F-A95C-928824D5B69B}" presName="rootComposite" presStyleCnt="0"/>
      <dgm:spPr/>
    </dgm:pt>
    <dgm:pt modelId="{796979A0-C8A1-4559-B444-D6FB55BCF714}" type="pres">
      <dgm:prSet presAssocID="{7ABF64B6-E892-416F-A95C-928824D5B69B}" presName="rootText" presStyleLbl="node3" presStyleIdx="4" presStyleCnt="8" custLinFactNeighborX="38829" custLinFactNeighborY="103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58424C1-944B-49B4-BD9F-11C12505EAD7}" type="pres">
      <dgm:prSet presAssocID="{7ABF64B6-E892-416F-A95C-928824D5B69B}" presName="rootConnector" presStyleLbl="node3" presStyleIdx="4" presStyleCnt="8"/>
      <dgm:spPr/>
      <dgm:t>
        <a:bodyPr/>
        <a:lstStyle/>
        <a:p>
          <a:endParaRPr lang="nb-NO"/>
        </a:p>
      </dgm:t>
    </dgm:pt>
    <dgm:pt modelId="{E53EEDF3-9F50-444B-86E2-E3A05192DF78}" type="pres">
      <dgm:prSet presAssocID="{7ABF64B6-E892-416F-A95C-928824D5B69B}" presName="hierChild4" presStyleCnt="0"/>
      <dgm:spPr/>
    </dgm:pt>
    <dgm:pt modelId="{163F3F8C-53BF-4377-A053-D71821034FA2}" type="pres">
      <dgm:prSet presAssocID="{92E57F32-F45C-42D5-9191-D251F99200DA}" presName="Name37" presStyleLbl="parChTrans1D4" presStyleIdx="0" presStyleCnt="7"/>
      <dgm:spPr/>
      <dgm:t>
        <a:bodyPr/>
        <a:lstStyle/>
        <a:p>
          <a:endParaRPr lang="nb-NO"/>
        </a:p>
      </dgm:t>
    </dgm:pt>
    <dgm:pt modelId="{9F5C95F5-97EE-428E-8342-86D69DD94D7D}" type="pres">
      <dgm:prSet presAssocID="{F615D166-BBC3-471C-81F8-83E52387FFFD}" presName="hierRoot2" presStyleCnt="0">
        <dgm:presLayoutVars>
          <dgm:hierBranch val="init"/>
        </dgm:presLayoutVars>
      </dgm:prSet>
      <dgm:spPr/>
    </dgm:pt>
    <dgm:pt modelId="{6A44EF6D-209D-4605-B083-25A0D50CED70}" type="pres">
      <dgm:prSet presAssocID="{F615D166-BBC3-471C-81F8-83E52387FFFD}" presName="rootComposite" presStyleCnt="0"/>
      <dgm:spPr/>
    </dgm:pt>
    <dgm:pt modelId="{5AA9B50D-636B-4F59-A598-07E5AF052992}" type="pres">
      <dgm:prSet presAssocID="{F615D166-BBC3-471C-81F8-83E52387FFFD}" presName="rootText" presStyleLbl="node4" presStyleIdx="0" presStyleCnt="7" custLinFactNeighborX="76513" custLinFactNeighborY="938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A6AF1D9-55B4-4015-BE2F-C56760C7265B}" type="pres">
      <dgm:prSet presAssocID="{F615D166-BBC3-471C-81F8-83E52387FFFD}" presName="rootConnector" presStyleLbl="node4" presStyleIdx="0" presStyleCnt="7"/>
      <dgm:spPr/>
      <dgm:t>
        <a:bodyPr/>
        <a:lstStyle/>
        <a:p>
          <a:endParaRPr lang="nb-NO"/>
        </a:p>
      </dgm:t>
    </dgm:pt>
    <dgm:pt modelId="{B55F52FF-7BE3-43E9-AC85-46C10DF59189}" type="pres">
      <dgm:prSet presAssocID="{F615D166-BBC3-471C-81F8-83E52387FFFD}" presName="hierChild4" presStyleCnt="0"/>
      <dgm:spPr/>
    </dgm:pt>
    <dgm:pt modelId="{DCD109FD-1750-4D50-86F9-B7299819882A}" type="pres">
      <dgm:prSet presAssocID="{F615D166-BBC3-471C-81F8-83E52387FFFD}" presName="hierChild5" presStyleCnt="0"/>
      <dgm:spPr/>
    </dgm:pt>
    <dgm:pt modelId="{53BBBCBC-63EA-454E-939B-33C6B684C7FF}" type="pres">
      <dgm:prSet presAssocID="{9D8F9159-4797-4E64-AB12-396427030C69}" presName="Name37" presStyleLbl="parChTrans1D4" presStyleIdx="1" presStyleCnt="7"/>
      <dgm:spPr/>
      <dgm:t>
        <a:bodyPr/>
        <a:lstStyle/>
        <a:p>
          <a:endParaRPr lang="nb-NO"/>
        </a:p>
      </dgm:t>
    </dgm:pt>
    <dgm:pt modelId="{97708908-2E49-4D69-B523-9342AE11F5E8}" type="pres">
      <dgm:prSet presAssocID="{691631C3-A261-40A2-B1E8-7CF97E502CC7}" presName="hierRoot2" presStyleCnt="0">
        <dgm:presLayoutVars>
          <dgm:hierBranch val="init"/>
        </dgm:presLayoutVars>
      </dgm:prSet>
      <dgm:spPr/>
    </dgm:pt>
    <dgm:pt modelId="{D02ED4B2-D338-4094-B1E4-2E9459B068B7}" type="pres">
      <dgm:prSet presAssocID="{691631C3-A261-40A2-B1E8-7CF97E502CC7}" presName="rootComposite" presStyleCnt="0"/>
      <dgm:spPr/>
    </dgm:pt>
    <dgm:pt modelId="{74984163-A3B8-412A-A449-AF2D79B3E6D2}" type="pres">
      <dgm:prSet presAssocID="{691631C3-A261-40A2-B1E8-7CF97E502CC7}" presName="rootText" presStyleLbl="node4" presStyleIdx="1" presStyleCnt="7" custLinFactNeighborX="76513" custLinFactNeighborY="-72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A67DDED-9DF5-4443-8FE4-626521577C18}" type="pres">
      <dgm:prSet presAssocID="{691631C3-A261-40A2-B1E8-7CF97E502CC7}" presName="rootConnector" presStyleLbl="node4" presStyleIdx="1" presStyleCnt="7"/>
      <dgm:spPr/>
      <dgm:t>
        <a:bodyPr/>
        <a:lstStyle/>
        <a:p>
          <a:endParaRPr lang="nb-NO"/>
        </a:p>
      </dgm:t>
    </dgm:pt>
    <dgm:pt modelId="{090D4CCA-6642-43A1-BEEF-488C3A8F3201}" type="pres">
      <dgm:prSet presAssocID="{691631C3-A261-40A2-B1E8-7CF97E502CC7}" presName="hierChild4" presStyleCnt="0"/>
      <dgm:spPr/>
    </dgm:pt>
    <dgm:pt modelId="{8636F2E1-0B8E-49E6-BB31-9053F371C168}" type="pres">
      <dgm:prSet presAssocID="{691631C3-A261-40A2-B1E8-7CF97E502CC7}" presName="hierChild5" presStyleCnt="0"/>
      <dgm:spPr/>
    </dgm:pt>
    <dgm:pt modelId="{AC7AEB21-90D3-4EBA-A53C-B448ECFAAAF4}" type="pres">
      <dgm:prSet presAssocID="{7EE82599-75B0-4F19-B7AD-C4CDD4C946E4}" presName="Name37" presStyleLbl="parChTrans1D4" presStyleIdx="2" presStyleCnt="7"/>
      <dgm:spPr/>
      <dgm:t>
        <a:bodyPr/>
        <a:lstStyle/>
        <a:p>
          <a:endParaRPr lang="nb-NO"/>
        </a:p>
      </dgm:t>
    </dgm:pt>
    <dgm:pt modelId="{21027B68-53D9-4463-AC1D-6C5B7DA8FB61}" type="pres">
      <dgm:prSet presAssocID="{38C01FF8-6CAD-4611-8AFF-18146B1A535F}" presName="hierRoot2" presStyleCnt="0">
        <dgm:presLayoutVars>
          <dgm:hierBranch val="init"/>
        </dgm:presLayoutVars>
      </dgm:prSet>
      <dgm:spPr/>
    </dgm:pt>
    <dgm:pt modelId="{A3B3D0D3-8E2C-4068-A6D5-F8F23B1FB542}" type="pres">
      <dgm:prSet presAssocID="{38C01FF8-6CAD-4611-8AFF-18146B1A535F}" presName="rootComposite" presStyleCnt="0"/>
      <dgm:spPr/>
    </dgm:pt>
    <dgm:pt modelId="{11FF387B-0461-4BD9-B365-891311886F59}" type="pres">
      <dgm:prSet presAssocID="{38C01FF8-6CAD-4611-8AFF-18146B1A535F}" presName="rootText" presStyleLbl="node4" presStyleIdx="2" presStyleCnt="7" custLinFactNeighborX="84348" custLinFactNeighborY="-82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DE43E4C-D5AB-410A-B6D3-284B457EE257}" type="pres">
      <dgm:prSet presAssocID="{38C01FF8-6CAD-4611-8AFF-18146B1A535F}" presName="rootConnector" presStyleLbl="node4" presStyleIdx="2" presStyleCnt="7"/>
      <dgm:spPr/>
      <dgm:t>
        <a:bodyPr/>
        <a:lstStyle/>
        <a:p>
          <a:endParaRPr lang="nb-NO"/>
        </a:p>
      </dgm:t>
    </dgm:pt>
    <dgm:pt modelId="{D837091D-1F09-4CDC-B479-B6E5B6C9AB1E}" type="pres">
      <dgm:prSet presAssocID="{38C01FF8-6CAD-4611-8AFF-18146B1A535F}" presName="hierChild4" presStyleCnt="0"/>
      <dgm:spPr/>
    </dgm:pt>
    <dgm:pt modelId="{194EA85B-ACB8-442D-B688-D3CF83892D10}" type="pres">
      <dgm:prSet presAssocID="{38C01FF8-6CAD-4611-8AFF-18146B1A535F}" presName="hierChild5" presStyleCnt="0"/>
      <dgm:spPr/>
    </dgm:pt>
    <dgm:pt modelId="{C46E5253-6514-4030-A814-EDEC49438545}" type="pres">
      <dgm:prSet presAssocID="{7ABF64B6-E892-416F-A95C-928824D5B69B}" presName="hierChild5" presStyleCnt="0"/>
      <dgm:spPr/>
    </dgm:pt>
    <dgm:pt modelId="{D98C3FF7-65BD-4244-B574-9C059C49F32E}" type="pres">
      <dgm:prSet presAssocID="{0EE0B3DC-1D55-4BDE-9019-2210EA2754CC}" presName="Name37" presStyleLbl="parChTrans1D3" presStyleIdx="5" presStyleCnt="8"/>
      <dgm:spPr/>
      <dgm:t>
        <a:bodyPr/>
        <a:lstStyle/>
        <a:p>
          <a:endParaRPr lang="nb-NO"/>
        </a:p>
      </dgm:t>
    </dgm:pt>
    <dgm:pt modelId="{27578D86-79B4-4665-83AD-B86FB384ECAF}" type="pres">
      <dgm:prSet presAssocID="{1B5E0A7D-F3AD-484B-A6BC-156B9020699E}" presName="hierRoot2" presStyleCnt="0">
        <dgm:presLayoutVars>
          <dgm:hierBranch val="init"/>
        </dgm:presLayoutVars>
      </dgm:prSet>
      <dgm:spPr/>
    </dgm:pt>
    <dgm:pt modelId="{2177F972-5788-4E43-9445-8CDB0F273F65}" type="pres">
      <dgm:prSet presAssocID="{1B5E0A7D-F3AD-484B-A6BC-156B9020699E}" presName="rootComposite" presStyleCnt="0"/>
      <dgm:spPr/>
    </dgm:pt>
    <dgm:pt modelId="{C7B3F146-D9B6-4E6F-976A-C9BCA28A9463}" type="pres">
      <dgm:prSet presAssocID="{1B5E0A7D-F3AD-484B-A6BC-156B9020699E}" presName="rootText" presStyleLbl="node3" presStyleIdx="5" presStyleCnt="8" custLinFactX="74907" custLinFactNeighborX="100000" custLinFactNeighborY="1034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A542CE7-727A-4298-A8A4-837B32584D41}" type="pres">
      <dgm:prSet presAssocID="{1B5E0A7D-F3AD-484B-A6BC-156B9020699E}" presName="rootConnector" presStyleLbl="node3" presStyleIdx="5" presStyleCnt="8"/>
      <dgm:spPr/>
      <dgm:t>
        <a:bodyPr/>
        <a:lstStyle/>
        <a:p>
          <a:endParaRPr lang="nb-NO"/>
        </a:p>
      </dgm:t>
    </dgm:pt>
    <dgm:pt modelId="{711B190C-3652-4B57-9849-24673B7A5AA6}" type="pres">
      <dgm:prSet presAssocID="{1B5E0A7D-F3AD-484B-A6BC-156B9020699E}" presName="hierChild4" presStyleCnt="0"/>
      <dgm:spPr/>
    </dgm:pt>
    <dgm:pt modelId="{91A07E8B-00A0-4B88-87EE-1FB925F4E697}" type="pres">
      <dgm:prSet presAssocID="{71E75F34-BBA3-46AA-A336-A5D0BB717857}" presName="Name37" presStyleLbl="parChTrans1D4" presStyleIdx="3" presStyleCnt="7"/>
      <dgm:spPr/>
      <dgm:t>
        <a:bodyPr/>
        <a:lstStyle/>
        <a:p>
          <a:endParaRPr lang="nb-NO"/>
        </a:p>
      </dgm:t>
    </dgm:pt>
    <dgm:pt modelId="{85EF0C4A-556B-441C-BF7A-C8A96C14BB21}" type="pres">
      <dgm:prSet presAssocID="{05861AA5-E441-49D7-883D-7F99CB4D1BF8}" presName="hierRoot2" presStyleCnt="0">
        <dgm:presLayoutVars>
          <dgm:hierBranch val="init"/>
        </dgm:presLayoutVars>
      </dgm:prSet>
      <dgm:spPr/>
    </dgm:pt>
    <dgm:pt modelId="{F8DAED5F-B293-48B2-B0C2-21D7AC53ADF2}" type="pres">
      <dgm:prSet presAssocID="{05861AA5-E441-49D7-883D-7F99CB4D1BF8}" presName="rootComposite" presStyleCnt="0"/>
      <dgm:spPr/>
    </dgm:pt>
    <dgm:pt modelId="{33C7A438-277D-43BE-8621-2041F64812D9}" type="pres">
      <dgm:prSet presAssocID="{05861AA5-E441-49D7-883D-7F99CB4D1BF8}" presName="rootText" presStyleLbl="node4" presStyleIdx="3" presStyleCnt="7" custLinFactX="74952" custLinFactNeighborX="100000" custLinFactNeighborY="938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6753909-2800-4601-BE94-2434890DA42D}" type="pres">
      <dgm:prSet presAssocID="{05861AA5-E441-49D7-883D-7F99CB4D1BF8}" presName="rootConnector" presStyleLbl="node4" presStyleIdx="3" presStyleCnt="7"/>
      <dgm:spPr/>
      <dgm:t>
        <a:bodyPr/>
        <a:lstStyle/>
        <a:p>
          <a:endParaRPr lang="nb-NO"/>
        </a:p>
      </dgm:t>
    </dgm:pt>
    <dgm:pt modelId="{30EDAB27-AE04-4B2D-AA40-D64D8C182F34}" type="pres">
      <dgm:prSet presAssocID="{05861AA5-E441-49D7-883D-7F99CB4D1BF8}" presName="hierChild4" presStyleCnt="0"/>
      <dgm:spPr/>
    </dgm:pt>
    <dgm:pt modelId="{66589EA8-DA07-4823-B762-F71B237463F4}" type="pres">
      <dgm:prSet presAssocID="{05861AA5-E441-49D7-883D-7F99CB4D1BF8}" presName="hierChild5" presStyleCnt="0"/>
      <dgm:spPr/>
    </dgm:pt>
    <dgm:pt modelId="{F1AE8456-076D-4F5D-92D2-255A8BE1B117}" type="pres">
      <dgm:prSet presAssocID="{4A443172-87F1-4943-B4AE-45492ABC44C1}" presName="Name37" presStyleLbl="parChTrans1D4" presStyleIdx="4" presStyleCnt="7"/>
      <dgm:spPr/>
      <dgm:t>
        <a:bodyPr/>
        <a:lstStyle/>
        <a:p>
          <a:endParaRPr lang="nb-NO"/>
        </a:p>
      </dgm:t>
    </dgm:pt>
    <dgm:pt modelId="{7D71D990-D222-44AB-8608-486874424A3B}" type="pres">
      <dgm:prSet presAssocID="{285B55B2-6605-42EC-89A1-CBA4CBC55267}" presName="hierRoot2" presStyleCnt="0">
        <dgm:presLayoutVars>
          <dgm:hierBranch val="init"/>
        </dgm:presLayoutVars>
      </dgm:prSet>
      <dgm:spPr/>
    </dgm:pt>
    <dgm:pt modelId="{7E765081-DC36-42E4-87CE-BB0BC752E0E4}" type="pres">
      <dgm:prSet presAssocID="{285B55B2-6605-42EC-89A1-CBA4CBC55267}" presName="rootComposite" presStyleCnt="0"/>
      <dgm:spPr/>
    </dgm:pt>
    <dgm:pt modelId="{A9719514-28FE-445F-BC78-85A03E490E86}" type="pres">
      <dgm:prSet presAssocID="{285B55B2-6605-42EC-89A1-CBA4CBC55267}" presName="rootText" presStyleLbl="node4" presStyleIdx="4" presStyleCnt="7" custLinFactX="74953" custLinFactNeighborX="100000" custLinFactNeighborY="-725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A4AFCBD-8794-41A7-9BA3-9F13E767C885}" type="pres">
      <dgm:prSet presAssocID="{285B55B2-6605-42EC-89A1-CBA4CBC55267}" presName="rootConnector" presStyleLbl="node4" presStyleIdx="4" presStyleCnt="7"/>
      <dgm:spPr/>
      <dgm:t>
        <a:bodyPr/>
        <a:lstStyle/>
        <a:p>
          <a:endParaRPr lang="nb-NO"/>
        </a:p>
      </dgm:t>
    </dgm:pt>
    <dgm:pt modelId="{64C7A21B-B42A-45C9-BF0B-55A5DA9F55E5}" type="pres">
      <dgm:prSet presAssocID="{285B55B2-6605-42EC-89A1-CBA4CBC55267}" presName="hierChild4" presStyleCnt="0"/>
      <dgm:spPr/>
    </dgm:pt>
    <dgm:pt modelId="{398EA175-2B29-435C-950B-11D3F9BB9655}" type="pres">
      <dgm:prSet presAssocID="{285B55B2-6605-42EC-89A1-CBA4CBC55267}" presName="hierChild5" presStyleCnt="0"/>
      <dgm:spPr/>
    </dgm:pt>
    <dgm:pt modelId="{42AF3BF1-E01D-4551-8DC4-E3CB5B897749}" type="pres">
      <dgm:prSet presAssocID="{ADBBC9B1-FE87-4718-A13B-F6B80E7F9BBE}" presName="Name37" presStyleLbl="parChTrans1D4" presStyleIdx="5" presStyleCnt="7"/>
      <dgm:spPr/>
      <dgm:t>
        <a:bodyPr/>
        <a:lstStyle/>
        <a:p>
          <a:endParaRPr lang="nb-NO"/>
        </a:p>
      </dgm:t>
    </dgm:pt>
    <dgm:pt modelId="{F15F598F-50ED-4D38-A4ED-D3F28B2CEC10}" type="pres">
      <dgm:prSet presAssocID="{D630F45A-BA8B-4AD3-A856-42E248AD4EEC}" presName="hierRoot2" presStyleCnt="0">
        <dgm:presLayoutVars>
          <dgm:hierBranch val="init"/>
        </dgm:presLayoutVars>
      </dgm:prSet>
      <dgm:spPr/>
    </dgm:pt>
    <dgm:pt modelId="{ED5D37C3-97A3-4BC8-881C-30BF0DBEBC18}" type="pres">
      <dgm:prSet presAssocID="{D630F45A-BA8B-4AD3-A856-42E248AD4EEC}" presName="rootComposite" presStyleCnt="0"/>
      <dgm:spPr/>
    </dgm:pt>
    <dgm:pt modelId="{DB9CA12D-B416-4956-86B6-2DA5119AB5B0}" type="pres">
      <dgm:prSet presAssocID="{D630F45A-BA8B-4AD3-A856-42E248AD4EEC}" presName="rootText" presStyleLbl="node4" presStyleIdx="5" presStyleCnt="7" custLinFactX="74952" custLinFactNeighborX="100000" custLinFactNeighborY="-82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A55546-5969-42B6-B6AB-516E6B0CAB65}" type="pres">
      <dgm:prSet presAssocID="{D630F45A-BA8B-4AD3-A856-42E248AD4EEC}" presName="rootConnector" presStyleLbl="node4" presStyleIdx="5" presStyleCnt="7"/>
      <dgm:spPr/>
      <dgm:t>
        <a:bodyPr/>
        <a:lstStyle/>
        <a:p>
          <a:endParaRPr lang="nb-NO"/>
        </a:p>
      </dgm:t>
    </dgm:pt>
    <dgm:pt modelId="{61264331-CB60-4E08-9C10-9BF96E792F7C}" type="pres">
      <dgm:prSet presAssocID="{D630F45A-BA8B-4AD3-A856-42E248AD4EEC}" presName="hierChild4" presStyleCnt="0"/>
      <dgm:spPr/>
    </dgm:pt>
    <dgm:pt modelId="{AD9A7ECC-FB4A-4E6D-AB98-C076E5BCC11E}" type="pres">
      <dgm:prSet presAssocID="{D630F45A-BA8B-4AD3-A856-42E248AD4EEC}" presName="hierChild5" presStyleCnt="0"/>
      <dgm:spPr/>
    </dgm:pt>
    <dgm:pt modelId="{9E8653D1-C2E1-47A2-B287-721B64382D89}" type="pres">
      <dgm:prSet presAssocID="{E47FA5E0-59E8-4E3D-AF16-C6C536305F3A}" presName="Name37" presStyleLbl="parChTrans1D4" presStyleIdx="6" presStyleCnt="7"/>
      <dgm:spPr/>
      <dgm:t>
        <a:bodyPr/>
        <a:lstStyle/>
        <a:p>
          <a:endParaRPr lang="nb-NO"/>
        </a:p>
      </dgm:t>
    </dgm:pt>
    <dgm:pt modelId="{686E23E0-2486-4CB6-8C0F-AFFA8A7774D2}" type="pres">
      <dgm:prSet presAssocID="{3293A798-4A1D-46AA-8BA9-F6FC01523B60}" presName="hierRoot2" presStyleCnt="0">
        <dgm:presLayoutVars>
          <dgm:hierBranch val="init"/>
        </dgm:presLayoutVars>
      </dgm:prSet>
      <dgm:spPr/>
    </dgm:pt>
    <dgm:pt modelId="{BE23E118-C8A8-4040-9378-57FE743A057F}" type="pres">
      <dgm:prSet presAssocID="{3293A798-4A1D-46AA-8BA9-F6FC01523B60}" presName="rootComposite" presStyleCnt="0"/>
      <dgm:spPr/>
    </dgm:pt>
    <dgm:pt modelId="{BDC97296-F6AB-4F46-82E6-6936878F1932}" type="pres">
      <dgm:prSet presAssocID="{3293A798-4A1D-46AA-8BA9-F6FC01523B60}" presName="rootText" presStyleLbl="node4" presStyleIdx="6" presStyleCnt="7" custLinFactX="74953" custLinFactNeighborX="100000" custLinFactNeighborY="-917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69622FD-2909-4706-9143-23DDCF45FE2A}" type="pres">
      <dgm:prSet presAssocID="{3293A798-4A1D-46AA-8BA9-F6FC01523B60}" presName="rootConnector" presStyleLbl="node4" presStyleIdx="6" presStyleCnt="7"/>
      <dgm:spPr/>
      <dgm:t>
        <a:bodyPr/>
        <a:lstStyle/>
        <a:p>
          <a:endParaRPr lang="nb-NO"/>
        </a:p>
      </dgm:t>
    </dgm:pt>
    <dgm:pt modelId="{6BDBE07E-E0DD-4E67-8406-4CD3692294EC}" type="pres">
      <dgm:prSet presAssocID="{3293A798-4A1D-46AA-8BA9-F6FC01523B60}" presName="hierChild4" presStyleCnt="0"/>
      <dgm:spPr/>
    </dgm:pt>
    <dgm:pt modelId="{B4F6328F-4AE6-4287-89FC-96330E541F82}" type="pres">
      <dgm:prSet presAssocID="{3293A798-4A1D-46AA-8BA9-F6FC01523B60}" presName="hierChild5" presStyleCnt="0"/>
      <dgm:spPr/>
    </dgm:pt>
    <dgm:pt modelId="{B61BAD66-5F05-431D-8437-EDB56F720C55}" type="pres">
      <dgm:prSet presAssocID="{1B5E0A7D-F3AD-484B-A6BC-156B9020699E}" presName="hierChild5" presStyleCnt="0"/>
      <dgm:spPr/>
    </dgm:pt>
    <dgm:pt modelId="{331FF38B-91F9-4EAC-9AF8-FBC71FCF96E4}" type="pres">
      <dgm:prSet presAssocID="{2B6E6152-7E75-4141-BBB2-99F278CEBB33}" presName="hierChild5" presStyleCnt="0"/>
      <dgm:spPr/>
    </dgm:pt>
    <dgm:pt modelId="{1D1A79AF-559D-4061-B1AE-26CD6E3CA3C7}" type="pres">
      <dgm:prSet presAssocID="{9A3F933B-13BC-414C-8FB8-38BCC47AD353}" presName="hierChild3" presStyleCnt="0"/>
      <dgm:spPr/>
    </dgm:pt>
    <dgm:pt modelId="{4131EE86-118A-491E-B39F-932C6DD01B0E}" type="pres">
      <dgm:prSet presAssocID="{411CCD6D-A3E0-4CB0-9F66-8B1E837A155E}" presName="Name111" presStyleLbl="parChTrans1D2" presStyleIdx="2" presStyleCnt="4"/>
      <dgm:spPr/>
      <dgm:t>
        <a:bodyPr/>
        <a:lstStyle/>
        <a:p>
          <a:endParaRPr lang="nb-NO"/>
        </a:p>
      </dgm:t>
    </dgm:pt>
    <dgm:pt modelId="{34D67B58-B8D0-44F9-B135-B6B42978EF85}" type="pres">
      <dgm:prSet presAssocID="{28C88F12-8DED-4F13-8726-563197CCE961}" presName="hierRoot3" presStyleCnt="0">
        <dgm:presLayoutVars>
          <dgm:hierBranch val="init"/>
        </dgm:presLayoutVars>
      </dgm:prSet>
      <dgm:spPr/>
    </dgm:pt>
    <dgm:pt modelId="{19EA3015-71A2-4B78-8A7B-8BD7E8472091}" type="pres">
      <dgm:prSet presAssocID="{28C88F12-8DED-4F13-8726-563197CCE961}" presName="rootComposite3" presStyleCnt="0"/>
      <dgm:spPr/>
    </dgm:pt>
    <dgm:pt modelId="{F6752088-C44D-4671-A390-24622F4D78B1}" type="pres">
      <dgm:prSet presAssocID="{28C88F12-8DED-4F13-8726-563197CCE961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B6B5ED3-085A-44C8-B988-63DAF6FD7C89}" type="pres">
      <dgm:prSet presAssocID="{28C88F12-8DED-4F13-8726-563197CCE961}" presName="rootConnector3" presStyleLbl="asst1" presStyleIdx="0" presStyleCnt="2"/>
      <dgm:spPr/>
      <dgm:t>
        <a:bodyPr/>
        <a:lstStyle/>
        <a:p>
          <a:endParaRPr lang="nb-NO"/>
        </a:p>
      </dgm:t>
    </dgm:pt>
    <dgm:pt modelId="{3A3B3635-031A-440D-8D76-1669859A849F}" type="pres">
      <dgm:prSet presAssocID="{28C88F12-8DED-4F13-8726-563197CCE961}" presName="hierChild6" presStyleCnt="0"/>
      <dgm:spPr/>
    </dgm:pt>
    <dgm:pt modelId="{C60E07B5-0FB3-4D96-A76D-FFED266B0AC8}" type="pres">
      <dgm:prSet presAssocID="{59EB3FEC-D336-483D-87C5-9958A6FE4BDC}" presName="Name37" presStyleLbl="parChTrans1D3" presStyleIdx="6" presStyleCnt="8"/>
      <dgm:spPr/>
      <dgm:t>
        <a:bodyPr/>
        <a:lstStyle/>
        <a:p>
          <a:endParaRPr lang="nb-NO"/>
        </a:p>
      </dgm:t>
    </dgm:pt>
    <dgm:pt modelId="{8F3FEC4D-3C3C-4A49-916A-8BCCAA6671CE}" type="pres">
      <dgm:prSet presAssocID="{151FD6F8-6F78-4783-B709-B8B1AC3A6D15}" presName="hierRoot2" presStyleCnt="0">
        <dgm:presLayoutVars>
          <dgm:hierBranch val="init"/>
        </dgm:presLayoutVars>
      </dgm:prSet>
      <dgm:spPr/>
    </dgm:pt>
    <dgm:pt modelId="{588C9D41-DBCC-4DCE-851E-BCC73AED9BD2}" type="pres">
      <dgm:prSet presAssocID="{151FD6F8-6F78-4783-B709-B8B1AC3A6D15}" presName="rootComposite" presStyleCnt="0"/>
      <dgm:spPr/>
    </dgm:pt>
    <dgm:pt modelId="{51444F72-5104-4B1A-B356-FC52605ACF49}" type="pres">
      <dgm:prSet presAssocID="{151FD6F8-6F78-4783-B709-B8B1AC3A6D15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5CE1F10-171A-4B5E-BA95-47DC17F3054A}" type="pres">
      <dgm:prSet presAssocID="{151FD6F8-6F78-4783-B709-B8B1AC3A6D15}" presName="rootConnector" presStyleLbl="node3" presStyleIdx="6" presStyleCnt="8"/>
      <dgm:spPr/>
      <dgm:t>
        <a:bodyPr/>
        <a:lstStyle/>
        <a:p>
          <a:endParaRPr lang="nb-NO"/>
        </a:p>
      </dgm:t>
    </dgm:pt>
    <dgm:pt modelId="{D80A4103-06B7-456E-B2CA-F28DCF3B5D3C}" type="pres">
      <dgm:prSet presAssocID="{151FD6F8-6F78-4783-B709-B8B1AC3A6D15}" presName="hierChild4" presStyleCnt="0"/>
      <dgm:spPr/>
    </dgm:pt>
    <dgm:pt modelId="{6B82E2AB-4F59-448E-8144-619BE22F5920}" type="pres">
      <dgm:prSet presAssocID="{151FD6F8-6F78-4783-B709-B8B1AC3A6D15}" presName="hierChild5" presStyleCnt="0"/>
      <dgm:spPr/>
    </dgm:pt>
    <dgm:pt modelId="{9C39C26C-E18C-48B5-A58A-C9AA0FF57952}" type="pres">
      <dgm:prSet presAssocID="{6F0EB4B5-8FFF-480A-989A-D60334A9E0FE}" presName="Name37" presStyleLbl="parChTrans1D3" presStyleIdx="7" presStyleCnt="8"/>
      <dgm:spPr/>
      <dgm:t>
        <a:bodyPr/>
        <a:lstStyle/>
        <a:p>
          <a:endParaRPr lang="nb-NO"/>
        </a:p>
      </dgm:t>
    </dgm:pt>
    <dgm:pt modelId="{67D04B9F-AB80-45AB-A506-B397CBFACBEC}" type="pres">
      <dgm:prSet presAssocID="{B6755FDA-4916-4BEF-8634-821E7C6C8B97}" presName="hierRoot2" presStyleCnt="0">
        <dgm:presLayoutVars>
          <dgm:hierBranch val="init"/>
        </dgm:presLayoutVars>
      </dgm:prSet>
      <dgm:spPr/>
    </dgm:pt>
    <dgm:pt modelId="{7DE80CCD-6D22-4366-969C-CE48C52D060C}" type="pres">
      <dgm:prSet presAssocID="{B6755FDA-4916-4BEF-8634-821E7C6C8B97}" presName="rootComposite" presStyleCnt="0"/>
      <dgm:spPr/>
    </dgm:pt>
    <dgm:pt modelId="{4C611EA7-FBD8-42A0-AD54-76BBDD881C56}" type="pres">
      <dgm:prSet presAssocID="{B6755FDA-4916-4BEF-8634-821E7C6C8B97}" presName="rootText" presStyleLbl="node3" presStyleIdx="7" presStyleCnt="8" custLinFactX="-29146" custLinFactY="-39348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131A1E1-D9B4-46BC-BC39-285CF984A296}" type="pres">
      <dgm:prSet presAssocID="{B6755FDA-4916-4BEF-8634-821E7C6C8B97}" presName="rootConnector" presStyleLbl="node3" presStyleIdx="7" presStyleCnt="8"/>
      <dgm:spPr/>
      <dgm:t>
        <a:bodyPr/>
        <a:lstStyle/>
        <a:p>
          <a:endParaRPr lang="nb-NO"/>
        </a:p>
      </dgm:t>
    </dgm:pt>
    <dgm:pt modelId="{54AC845B-547E-43AA-A369-FCEFFAAE5AE9}" type="pres">
      <dgm:prSet presAssocID="{B6755FDA-4916-4BEF-8634-821E7C6C8B97}" presName="hierChild4" presStyleCnt="0"/>
      <dgm:spPr/>
    </dgm:pt>
    <dgm:pt modelId="{E60E5948-7DAF-4ECF-9639-D045BB510468}" type="pres">
      <dgm:prSet presAssocID="{B6755FDA-4916-4BEF-8634-821E7C6C8B97}" presName="hierChild5" presStyleCnt="0"/>
      <dgm:spPr/>
    </dgm:pt>
    <dgm:pt modelId="{7BB95185-56DE-4CED-AD9D-871884322418}" type="pres">
      <dgm:prSet presAssocID="{28C88F12-8DED-4F13-8726-563197CCE961}" presName="hierChild7" presStyleCnt="0"/>
      <dgm:spPr/>
    </dgm:pt>
    <dgm:pt modelId="{49037045-F7BB-47D7-8671-3030C35EEA2E}" type="pres">
      <dgm:prSet presAssocID="{776C73FC-7DDF-47C6-8CB4-5C7C2A27D1F1}" presName="Name111" presStyleLbl="parChTrans1D2" presStyleIdx="3" presStyleCnt="4"/>
      <dgm:spPr/>
      <dgm:t>
        <a:bodyPr/>
        <a:lstStyle/>
        <a:p>
          <a:endParaRPr lang="nb-NO"/>
        </a:p>
      </dgm:t>
    </dgm:pt>
    <dgm:pt modelId="{085B018F-0EEA-4A6E-838A-5FCAB0E05B90}" type="pres">
      <dgm:prSet presAssocID="{15E683B0-0E4F-4765-BD43-01E59B11CEAE}" presName="hierRoot3" presStyleCnt="0">
        <dgm:presLayoutVars>
          <dgm:hierBranch val="init"/>
        </dgm:presLayoutVars>
      </dgm:prSet>
      <dgm:spPr/>
    </dgm:pt>
    <dgm:pt modelId="{EF572438-36F2-4D91-BD4A-34A108E76503}" type="pres">
      <dgm:prSet presAssocID="{15E683B0-0E4F-4765-BD43-01E59B11CEAE}" presName="rootComposite3" presStyleCnt="0"/>
      <dgm:spPr/>
    </dgm:pt>
    <dgm:pt modelId="{334ED24D-7A88-4F28-84DD-B13E229C4DCE}" type="pres">
      <dgm:prSet presAssocID="{15E683B0-0E4F-4765-BD43-01E59B11CEAE}" presName="rootText3" presStyleLbl="asst1" presStyleIdx="1" presStyleCnt="2" custLinFactY="44653" custLinFactNeighborX="16185" custLinFactNeighborY="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729D510-1353-41D9-BEF6-17EF026193AB}" type="pres">
      <dgm:prSet presAssocID="{15E683B0-0E4F-4765-BD43-01E59B11CEAE}" presName="rootConnector3" presStyleLbl="asst1" presStyleIdx="1" presStyleCnt="2"/>
      <dgm:spPr/>
      <dgm:t>
        <a:bodyPr/>
        <a:lstStyle/>
        <a:p>
          <a:endParaRPr lang="nb-NO"/>
        </a:p>
      </dgm:t>
    </dgm:pt>
    <dgm:pt modelId="{8A0842FB-0597-4783-98B6-5512D7988909}" type="pres">
      <dgm:prSet presAssocID="{15E683B0-0E4F-4765-BD43-01E59B11CEAE}" presName="hierChild6" presStyleCnt="0"/>
      <dgm:spPr/>
    </dgm:pt>
    <dgm:pt modelId="{F261329B-2039-44FA-98F0-03FAC0E816A9}" type="pres">
      <dgm:prSet presAssocID="{15E683B0-0E4F-4765-BD43-01E59B11CEAE}" presName="hierChild7" presStyleCnt="0"/>
      <dgm:spPr/>
    </dgm:pt>
  </dgm:ptLst>
  <dgm:cxnLst>
    <dgm:cxn modelId="{689608C4-654A-4B8A-9DE3-5753D046E751}" type="presOf" srcId="{691631C3-A261-40A2-B1E8-7CF97E502CC7}" destId="{74984163-A3B8-412A-A449-AF2D79B3E6D2}" srcOrd="0" destOrd="0" presId="urn:microsoft.com/office/officeart/2005/8/layout/orgChart1"/>
    <dgm:cxn modelId="{D849236E-2BA8-4D73-A790-0C2A85606E85}" type="presOf" srcId="{7ABF64B6-E892-416F-A95C-928824D5B69B}" destId="{796979A0-C8A1-4559-B444-D6FB55BCF714}" srcOrd="0" destOrd="0" presId="urn:microsoft.com/office/officeart/2005/8/layout/orgChart1"/>
    <dgm:cxn modelId="{5901C657-DAA8-42A7-93F2-62C96BD2FD26}" type="presOf" srcId="{560A32BA-BD55-4BBE-84B1-3508119DF30E}" destId="{94D6B6EA-84F9-4882-AC7A-49243C23AACD}" srcOrd="0" destOrd="0" presId="urn:microsoft.com/office/officeart/2005/8/layout/orgChart1"/>
    <dgm:cxn modelId="{53AAD0B7-E300-4F71-83A1-153783ECA75F}" type="presOf" srcId="{411CCD6D-A3E0-4CB0-9F66-8B1E837A155E}" destId="{4131EE86-118A-491E-B39F-932C6DD01B0E}" srcOrd="0" destOrd="0" presId="urn:microsoft.com/office/officeart/2005/8/layout/orgChart1"/>
    <dgm:cxn modelId="{A429C732-CE32-4EC3-B61E-A20EF8A595A0}" type="presOf" srcId="{1B5E0A7D-F3AD-484B-A6BC-156B9020699E}" destId="{3A542CE7-727A-4298-A8A4-837B32584D41}" srcOrd="1" destOrd="0" presId="urn:microsoft.com/office/officeart/2005/8/layout/orgChart1"/>
    <dgm:cxn modelId="{534AC9F4-152E-4DCE-A844-1362982F9B02}" srcId="{1B5E0A7D-F3AD-484B-A6BC-156B9020699E}" destId="{D630F45A-BA8B-4AD3-A856-42E248AD4EEC}" srcOrd="2" destOrd="0" parTransId="{ADBBC9B1-FE87-4718-A13B-F6B80E7F9BBE}" sibTransId="{3FBB6E2E-41FC-47BE-B35D-0225E1D1CE70}"/>
    <dgm:cxn modelId="{CD431884-AA4F-40F1-8EC3-10F33BA8DF2B}" type="presOf" srcId="{05861AA5-E441-49D7-883D-7F99CB4D1BF8}" destId="{F6753909-2800-4601-BE94-2434890DA42D}" srcOrd="1" destOrd="0" presId="urn:microsoft.com/office/officeart/2005/8/layout/orgChart1"/>
    <dgm:cxn modelId="{A28755D5-5FAB-4746-A472-2A02937D4A61}" type="presOf" srcId="{38C01FF8-6CAD-4611-8AFF-18146B1A535F}" destId="{ADE43E4C-D5AB-410A-B6D3-284B457EE257}" srcOrd="1" destOrd="0" presId="urn:microsoft.com/office/officeart/2005/8/layout/orgChart1"/>
    <dgm:cxn modelId="{F439FB65-9983-4782-B099-9D0C42EA1592}" type="presOf" srcId="{47B013FC-C544-446C-9F2E-12828E8C409F}" destId="{133EB992-74EF-4E6F-8CAD-DFC722F313F7}" srcOrd="0" destOrd="0" presId="urn:microsoft.com/office/officeart/2005/8/layout/orgChart1"/>
    <dgm:cxn modelId="{23C1432E-D580-40F9-83B4-1AA8B95DD593}" srcId="{28C88F12-8DED-4F13-8726-563197CCE961}" destId="{151FD6F8-6F78-4783-B709-B8B1AC3A6D15}" srcOrd="0" destOrd="0" parTransId="{59EB3FEC-D336-483D-87C5-9958A6FE4BDC}" sibTransId="{18556A33-DEF5-4BA9-8813-5145A925C000}"/>
    <dgm:cxn modelId="{CC60E4B2-D9BF-450F-9D4F-4F5212A051D4}" type="presOf" srcId="{59EB3FEC-D336-483D-87C5-9958A6FE4BDC}" destId="{C60E07B5-0FB3-4D96-A76D-FFED266B0AC8}" srcOrd="0" destOrd="0" presId="urn:microsoft.com/office/officeart/2005/8/layout/orgChart1"/>
    <dgm:cxn modelId="{9C68DB1C-6709-463D-95E8-ABE2F75E5836}" srcId="{1B5E0A7D-F3AD-484B-A6BC-156B9020699E}" destId="{05861AA5-E441-49D7-883D-7F99CB4D1BF8}" srcOrd="0" destOrd="0" parTransId="{71E75F34-BBA3-46AA-A336-A5D0BB717857}" sibTransId="{6C7187F5-7F55-4504-A22D-153452B3ABA8}"/>
    <dgm:cxn modelId="{7073E83B-AFA5-4EBE-94EE-21016F80726C}" type="presOf" srcId="{691631C3-A261-40A2-B1E8-7CF97E502CC7}" destId="{CA67DDED-9DF5-4443-8FE4-626521577C18}" srcOrd="1" destOrd="0" presId="urn:microsoft.com/office/officeart/2005/8/layout/orgChart1"/>
    <dgm:cxn modelId="{6784B148-D20C-4395-B1BA-C06AB3B7061B}" type="presOf" srcId="{53258A3E-E493-448F-AEAD-BF6D69E50C77}" destId="{7A0B7405-3139-43D6-858D-4F0B7419C548}" srcOrd="1" destOrd="0" presId="urn:microsoft.com/office/officeart/2005/8/layout/orgChart1"/>
    <dgm:cxn modelId="{8BD312D4-95A4-44E8-ACFC-9BACCD91B7DF}" type="presOf" srcId="{4558DCD0-E57E-4BB1-AB09-097A65A2ABEB}" destId="{173523C2-FAB9-4A5C-8829-D86C87043D80}" srcOrd="0" destOrd="0" presId="urn:microsoft.com/office/officeart/2005/8/layout/orgChart1"/>
    <dgm:cxn modelId="{C1875B90-E6AB-406D-9955-407F34C21FB7}" type="presOf" srcId="{92E57F32-F45C-42D5-9191-D251F99200DA}" destId="{163F3F8C-53BF-4377-A053-D71821034FA2}" srcOrd="0" destOrd="0" presId="urn:microsoft.com/office/officeart/2005/8/layout/orgChart1"/>
    <dgm:cxn modelId="{CEF7D295-07D0-49D8-B9BE-28D536378555}" type="presOf" srcId="{B6755FDA-4916-4BEF-8634-821E7C6C8B97}" destId="{4C611EA7-FBD8-42A0-AD54-76BBDD881C56}" srcOrd="0" destOrd="0" presId="urn:microsoft.com/office/officeart/2005/8/layout/orgChart1"/>
    <dgm:cxn modelId="{8790B04F-4317-4E65-9ED5-60DFB8DBC25C}" type="presOf" srcId="{9A3F933B-13BC-414C-8FB8-38BCC47AD353}" destId="{4295D005-74C7-4E4C-9865-EA11970C8548}" srcOrd="1" destOrd="0" presId="urn:microsoft.com/office/officeart/2005/8/layout/orgChart1"/>
    <dgm:cxn modelId="{3CB67019-84D7-458F-8E40-D214F4890D60}" type="presOf" srcId="{E47FA5E0-59E8-4E3D-AF16-C6C536305F3A}" destId="{9E8653D1-C2E1-47A2-B287-721B64382D89}" srcOrd="0" destOrd="0" presId="urn:microsoft.com/office/officeart/2005/8/layout/orgChart1"/>
    <dgm:cxn modelId="{CC71380A-F9B2-4E77-83FC-52B3A75A5401}" type="presOf" srcId="{1E90A92C-7985-46F8-AD3B-C28BF5AA63BA}" destId="{3D980DFC-635B-4B3F-AEFA-398766B7A723}" srcOrd="1" destOrd="0" presId="urn:microsoft.com/office/officeart/2005/8/layout/orgChart1"/>
    <dgm:cxn modelId="{D0E02F8F-1EA8-4C3E-B66D-35E2875AA405}" type="presOf" srcId="{FCDE48C2-2A40-4D7D-B128-8E62DA4F5DBA}" destId="{E06701CC-A5AA-45EA-8CBB-51D519726815}" srcOrd="0" destOrd="0" presId="urn:microsoft.com/office/officeart/2005/8/layout/orgChart1"/>
    <dgm:cxn modelId="{73659697-377F-42CE-BCA8-6340694F9310}" type="presOf" srcId="{15E683B0-0E4F-4765-BD43-01E59B11CEAE}" destId="{334ED24D-7A88-4F28-84DD-B13E229C4DCE}" srcOrd="0" destOrd="0" presId="urn:microsoft.com/office/officeart/2005/8/layout/orgChart1"/>
    <dgm:cxn modelId="{1F3A2835-07BB-455E-BF7E-421877E26DA3}" srcId="{47B72464-A384-441D-8989-83406604CE24}" destId="{1E90A92C-7985-46F8-AD3B-C28BF5AA63BA}" srcOrd="3" destOrd="0" parTransId="{895B5373-DB96-4D23-A473-67E15AF24A6C}" sibTransId="{06D28016-A2C4-4CA2-AEAF-CEED86FD86BA}"/>
    <dgm:cxn modelId="{94DE592F-003C-411B-A9FA-50D9B141E33B}" srcId="{7ABF64B6-E892-416F-A95C-928824D5B69B}" destId="{691631C3-A261-40A2-B1E8-7CF97E502CC7}" srcOrd="1" destOrd="0" parTransId="{9D8F9159-4797-4E64-AB12-396427030C69}" sibTransId="{78DD93A0-0213-478D-8026-3DE8B21F0EA0}"/>
    <dgm:cxn modelId="{F4598245-29B2-494B-BDA5-717A4D98B6B4}" type="presOf" srcId="{7EE82599-75B0-4F19-B7AD-C4CDD4C946E4}" destId="{AC7AEB21-90D3-4EBA-A53C-B448ECFAAAF4}" srcOrd="0" destOrd="0" presId="urn:microsoft.com/office/officeart/2005/8/layout/orgChart1"/>
    <dgm:cxn modelId="{86229E3F-937A-41B7-9D11-06944066E1D1}" type="presOf" srcId="{38C01FF8-6CAD-4611-8AFF-18146B1A535F}" destId="{11FF387B-0461-4BD9-B365-891311886F59}" srcOrd="0" destOrd="0" presId="urn:microsoft.com/office/officeart/2005/8/layout/orgChart1"/>
    <dgm:cxn modelId="{1010C4CB-252B-4C95-BDCF-84509C84C848}" type="presOf" srcId="{F13E65F8-2E09-42DC-9DB9-5A647029E699}" destId="{924ADAE7-CAA8-4DCB-BC23-C1F522B85114}" srcOrd="0" destOrd="0" presId="urn:microsoft.com/office/officeart/2005/8/layout/orgChart1"/>
    <dgm:cxn modelId="{552C7CAD-5688-4132-A1CD-A16FDEBF9065}" srcId="{28C88F12-8DED-4F13-8726-563197CCE961}" destId="{B6755FDA-4916-4BEF-8634-821E7C6C8B97}" srcOrd="1" destOrd="0" parTransId="{6F0EB4B5-8FFF-480A-989A-D60334A9E0FE}" sibTransId="{6EAC65C7-6C4E-4174-AD6C-57071565A666}"/>
    <dgm:cxn modelId="{2FD8B326-3C11-4977-80B3-389F76DFF089}" type="presOf" srcId="{53258A3E-E493-448F-AEAD-BF6D69E50C77}" destId="{85E92369-7920-49D3-AF6F-54907F2B4F2F}" srcOrd="0" destOrd="0" presId="urn:microsoft.com/office/officeart/2005/8/layout/orgChart1"/>
    <dgm:cxn modelId="{2670BE5C-288D-4590-9C34-FE91195C7119}" type="presOf" srcId="{151FD6F8-6F78-4783-B709-B8B1AC3A6D15}" destId="{75CE1F10-171A-4B5E-BA95-47DC17F3054A}" srcOrd="1" destOrd="0" presId="urn:microsoft.com/office/officeart/2005/8/layout/orgChart1"/>
    <dgm:cxn modelId="{78C8AAC2-E4B6-4AD4-94B3-E60E1FCF40EA}" type="presOf" srcId="{71E75F34-BBA3-46AA-A336-A5D0BB717857}" destId="{91A07E8B-00A0-4B88-87EE-1FB925F4E697}" srcOrd="0" destOrd="0" presId="urn:microsoft.com/office/officeart/2005/8/layout/orgChart1"/>
    <dgm:cxn modelId="{064E2191-E35B-497F-93FD-CD1D77325F6F}" type="presOf" srcId="{9A3F933B-13BC-414C-8FB8-38BCC47AD353}" destId="{76ABEAEA-CFBC-440B-8D8D-69CBA4D6E285}" srcOrd="0" destOrd="0" presId="urn:microsoft.com/office/officeart/2005/8/layout/orgChart1"/>
    <dgm:cxn modelId="{18ACC750-EFDD-4B62-AF6D-41162FAB90D4}" type="presOf" srcId="{4A443172-87F1-4943-B4AE-45492ABC44C1}" destId="{F1AE8456-076D-4F5D-92D2-255A8BE1B117}" srcOrd="0" destOrd="0" presId="urn:microsoft.com/office/officeart/2005/8/layout/orgChart1"/>
    <dgm:cxn modelId="{D75189E4-26D6-4BAF-8A5B-2373650623FF}" type="presOf" srcId="{FCDE48C2-2A40-4D7D-B128-8E62DA4F5DBA}" destId="{137C0CAA-2DDE-4786-B0FE-D37783263355}" srcOrd="1" destOrd="0" presId="urn:microsoft.com/office/officeart/2005/8/layout/orgChart1"/>
    <dgm:cxn modelId="{A7986B18-CCED-40EF-A2A6-12F80B09EB35}" type="presOf" srcId="{2B6E6152-7E75-4141-BBB2-99F278CEBB33}" destId="{13EFFDC5-DDE3-482D-8E97-DFE569FB0D29}" srcOrd="0" destOrd="0" presId="urn:microsoft.com/office/officeart/2005/8/layout/orgChart1"/>
    <dgm:cxn modelId="{6682D6A3-2139-48F6-80FC-27F6FB2D4573}" type="presOf" srcId="{05861AA5-E441-49D7-883D-7F99CB4D1BF8}" destId="{33C7A438-277D-43BE-8621-2041F64812D9}" srcOrd="0" destOrd="0" presId="urn:microsoft.com/office/officeart/2005/8/layout/orgChart1"/>
    <dgm:cxn modelId="{D4CDB7C9-E43D-4037-A199-0F6F2C30D8BE}" srcId="{7ABF64B6-E892-416F-A95C-928824D5B69B}" destId="{38C01FF8-6CAD-4611-8AFF-18146B1A535F}" srcOrd="2" destOrd="0" parTransId="{7EE82599-75B0-4F19-B7AD-C4CDD4C946E4}" sibTransId="{04057BA9-43BF-4BF5-9B3D-5C4C72C318E8}"/>
    <dgm:cxn modelId="{BB05E818-4E14-4A5F-AB94-D4C3EAB02D30}" type="presOf" srcId="{47B72464-A384-441D-8989-83406604CE24}" destId="{218099FC-DCE4-4F7B-B1E7-83B1A12E3A1F}" srcOrd="0" destOrd="0" presId="urn:microsoft.com/office/officeart/2005/8/layout/orgChart1"/>
    <dgm:cxn modelId="{C2724C5D-959C-429D-866A-49874EB260AE}" type="presOf" srcId="{F615D166-BBC3-471C-81F8-83E52387FFFD}" destId="{5AA9B50D-636B-4F59-A598-07E5AF052992}" srcOrd="0" destOrd="0" presId="urn:microsoft.com/office/officeart/2005/8/layout/orgChart1"/>
    <dgm:cxn modelId="{CF15573F-3550-4C26-B6F2-EA8E794B0CFE}" type="presOf" srcId="{F615D166-BBC3-471C-81F8-83E52387FFFD}" destId="{6A6AF1D9-55B4-4015-BE2F-C56760C7265B}" srcOrd="1" destOrd="0" presId="urn:microsoft.com/office/officeart/2005/8/layout/orgChart1"/>
    <dgm:cxn modelId="{17C52CE9-950B-4F80-8D2C-044A7F0D84DA}" type="presOf" srcId="{3293A798-4A1D-46AA-8BA9-F6FC01523B60}" destId="{BDC97296-F6AB-4F46-82E6-6936878F1932}" srcOrd="0" destOrd="0" presId="urn:microsoft.com/office/officeart/2005/8/layout/orgChart1"/>
    <dgm:cxn modelId="{E3AC15D6-E442-4B01-A26A-6F7D192C2020}" type="presOf" srcId="{5C4AE398-4645-4CC2-9AFB-4D02BF44D10E}" destId="{77447909-2832-4635-BF47-8098EDDCE07E}" srcOrd="0" destOrd="0" presId="urn:microsoft.com/office/officeart/2005/8/layout/orgChart1"/>
    <dgm:cxn modelId="{FD594D98-FDB5-46CF-A847-7807B1F60873}" type="presOf" srcId="{6F0EB4B5-8FFF-480A-989A-D60334A9E0FE}" destId="{9C39C26C-E18C-48B5-A58A-C9AA0FF57952}" srcOrd="0" destOrd="0" presId="urn:microsoft.com/office/officeart/2005/8/layout/orgChart1"/>
    <dgm:cxn modelId="{0568D7A9-87B4-455D-9523-933F982032AE}" type="presOf" srcId="{285B55B2-6605-42EC-89A1-CBA4CBC55267}" destId="{A9719514-28FE-445F-BC78-85A03E490E86}" srcOrd="0" destOrd="0" presId="urn:microsoft.com/office/officeart/2005/8/layout/orgChart1"/>
    <dgm:cxn modelId="{084053EF-2EE2-47E7-8AF7-7C27E9830146}" srcId="{7ABF64B6-E892-416F-A95C-928824D5B69B}" destId="{F615D166-BBC3-471C-81F8-83E52387FFFD}" srcOrd="0" destOrd="0" parTransId="{92E57F32-F45C-42D5-9191-D251F99200DA}" sibTransId="{412F7439-14F4-402B-9F72-2458F598FFF9}"/>
    <dgm:cxn modelId="{D9FB566D-32CE-4BCC-A5B4-63F81E475EA2}" srcId="{1B5E0A7D-F3AD-484B-A6BC-156B9020699E}" destId="{285B55B2-6605-42EC-89A1-CBA4CBC55267}" srcOrd="1" destOrd="0" parTransId="{4A443172-87F1-4943-B4AE-45492ABC44C1}" sibTransId="{4C2C349A-96D6-4C3B-A85E-BDCC60B7F968}"/>
    <dgm:cxn modelId="{1E2EA00A-F4A9-44A8-873B-43FEA8287FE6}" srcId="{47B72464-A384-441D-8989-83406604CE24}" destId="{53258A3E-E493-448F-AEAD-BF6D69E50C77}" srcOrd="0" destOrd="0" parTransId="{47B013FC-C544-446C-9F2E-12828E8C409F}" sibTransId="{A2963F1C-820C-4875-9DF9-04E1EE0C7CC5}"/>
    <dgm:cxn modelId="{39D2F3EC-738E-4CBB-AC90-DB74728E92CD}" type="presOf" srcId="{15E683B0-0E4F-4765-BD43-01E59B11CEAE}" destId="{A729D510-1353-41D9-BEF6-17EF026193AB}" srcOrd="1" destOrd="0" presId="urn:microsoft.com/office/officeart/2005/8/layout/orgChart1"/>
    <dgm:cxn modelId="{86057452-AE1A-4AA2-9AC2-DFCC339FFDA7}" srcId="{8CA2433C-21EA-488B-BF54-FC8031281742}" destId="{9A3F933B-13BC-414C-8FB8-38BCC47AD353}" srcOrd="0" destOrd="0" parTransId="{C95F8BA1-C486-40A1-9D2D-D27EB4B95EFE}" sibTransId="{BE0B4215-1F71-4D18-B03A-0EA63E4E3D63}"/>
    <dgm:cxn modelId="{CB7206B3-9744-49DE-8AD5-8C2EC29E5ECC}" srcId="{9A3F933B-13BC-414C-8FB8-38BCC47AD353}" destId="{47B72464-A384-441D-8989-83406604CE24}" srcOrd="1" destOrd="0" parTransId="{560A32BA-BD55-4BBE-84B1-3508119DF30E}" sibTransId="{04E7E871-9957-4F67-BC8F-A91653CC23A7}"/>
    <dgm:cxn modelId="{6BF575DB-99B7-4ED3-841E-6A5E146212A4}" srcId="{2B6E6152-7E75-4141-BBB2-99F278CEBB33}" destId="{1B5E0A7D-F3AD-484B-A6BC-156B9020699E}" srcOrd="1" destOrd="0" parTransId="{0EE0B3DC-1D55-4BDE-9019-2210EA2754CC}" sibTransId="{516F7362-AF11-46C7-8EA7-569A5ACF2914}"/>
    <dgm:cxn modelId="{A9718B36-9A5B-4DF3-AE8E-83733646D508}" type="presOf" srcId="{7ABF64B6-E892-416F-A95C-928824D5B69B}" destId="{058424C1-944B-49B4-BD9F-11C12505EAD7}" srcOrd="1" destOrd="0" presId="urn:microsoft.com/office/officeart/2005/8/layout/orgChart1"/>
    <dgm:cxn modelId="{6850F965-A209-4852-AEC7-C0519490F8C9}" type="presOf" srcId="{0EE0B3DC-1D55-4BDE-9019-2210EA2754CC}" destId="{D98C3FF7-65BD-4244-B574-9C059C49F32E}" srcOrd="0" destOrd="0" presId="urn:microsoft.com/office/officeart/2005/8/layout/orgChart1"/>
    <dgm:cxn modelId="{C98EFE7F-A85E-4E63-B589-AC364DA1CF2D}" srcId="{9A3F933B-13BC-414C-8FB8-38BCC47AD353}" destId="{2B6E6152-7E75-4141-BBB2-99F278CEBB33}" srcOrd="2" destOrd="0" parTransId="{4558DCD0-E57E-4BB1-AB09-097A65A2ABEB}" sibTransId="{208C84B5-CE2F-4906-92DC-F0856489E6CC}"/>
    <dgm:cxn modelId="{24868E19-911A-4D7E-84DF-FF12B13E8AFD}" type="presOf" srcId="{D630F45A-BA8B-4AD3-A856-42E248AD4EEC}" destId="{DB9CA12D-B416-4956-86B6-2DA5119AB5B0}" srcOrd="0" destOrd="0" presId="urn:microsoft.com/office/officeart/2005/8/layout/orgChart1"/>
    <dgm:cxn modelId="{DFB81133-E50D-4EA2-9B1E-1555A6F62DFE}" type="presOf" srcId="{1E90A92C-7985-46F8-AD3B-C28BF5AA63BA}" destId="{3FABD34A-CA0B-4F34-82F9-4087E5705666}" srcOrd="0" destOrd="0" presId="urn:microsoft.com/office/officeart/2005/8/layout/orgChart1"/>
    <dgm:cxn modelId="{8753E43B-FA9E-4BA4-8E6B-B0513A4ACDE3}" type="presOf" srcId="{47B72464-A384-441D-8989-83406604CE24}" destId="{4D29459D-44EE-4E8D-8366-4E73F0741C81}" srcOrd="1" destOrd="0" presId="urn:microsoft.com/office/officeart/2005/8/layout/orgChart1"/>
    <dgm:cxn modelId="{DF68C00C-7B53-4FC5-860C-3B8049554026}" type="presOf" srcId="{28C88F12-8DED-4F13-8726-563197CCE961}" destId="{F6752088-C44D-4671-A390-24622F4D78B1}" srcOrd="0" destOrd="0" presId="urn:microsoft.com/office/officeart/2005/8/layout/orgChart1"/>
    <dgm:cxn modelId="{B933BAE5-9EEF-4D5D-8265-1148F0DD6DD2}" srcId="{9A3F933B-13BC-414C-8FB8-38BCC47AD353}" destId="{15E683B0-0E4F-4765-BD43-01E59B11CEAE}" srcOrd="3" destOrd="0" parTransId="{776C73FC-7DDF-47C6-8CB4-5C7C2A27D1F1}" sibTransId="{5827DA70-6248-4B32-BDDD-CE88430ED091}"/>
    <dgm:cxn modelId="{3E3B9172-FE0C-4437-9EB1-B462F9BBF811}" type="presOf" srcId="{D630F45A-BA8B-4AD3-A856-42E248AD4EEC}" destId="{70A55546-5969-42B6-B6AB-516E6B0CAB65}" srcOrd="1" destOrd="0" presId="urn:microsoft.com/office/officeart/2005/8/layout/orgChart1"/>
    <dgm:cxn modelId="{5B3C293A-504C-46C6-A167-38B1807DD0C0}" type="presOf" srcId="{2B6E6152-7E75-4141-BBB2-99F278CEBB33}" destId="{DF4D14CD-1825-4B6B-9FB6-CF4D75EE4079}" srcOrd="1" destOrd="0" presId="urn:microsoft.com/office/officeart/2005/8/layout/orgChart1"/>
    <dgm:cxn modelId="{E024B464-5A69-4397-AEFA-1221ABBA6C24}" type="presOf" srcId="{8CA2433C-21EA-488B-BF54-FC8031281742}" destId="{3C41717A-78C4-4393-B4AB-797DB23F5C64}" srcOrd="0" destOrd="0" presId="urn:microsoft.com/office/officeart/2005/8/layout/orgChart1"/>
    <dgm:cxn modelId="{C1DE289F-888D-4DD3-9D08-191A4E6584FC}" type="presOf" srcId="{16273EE0-A3C3-47CD-A6E3-E31BF9204792}" destId="{6B4BDDA9-A77B-4E4B-826F-717D40F4C150}" srcOrd="0" destOrd="0" presId="urn:microsoft.com/office/officeart/2005/8/layout/orgChart1"/>
    <dgm:cxn modelId="{0E81DCB9-214D-4218-8A74-7C5AD3FF5907}" type="presOf" srcId="{1B5E0A7D-F3AD-484B-A6BC-156B9020699E}" destId="{C7B3F146-D9B6-4E6F-976A-C9BCA28A9463}" srcOrd="0" destOrd="0" presId="urn:microsoft.com/office/officeart/2005/8/layout/orgChart1"/>
    <dgm:cxn modelId="{8B20F21E-C8F1-4EF0-9FC8-0CA73842A8B5}" type="presOf" srcId="{F6A4EAB7-254B-4085-BE3F-7BF8823C130A}" destId="{5B1B05CD-6483-4F67-A4EA-1DCB058DB727}" srcOrd="0" destOrd="0" presId="urn:microsoft.com/office/officeart/2005/8/layout/orgChart1"/>
    <dgm:cxn modelId="{93567E0A-3C02-42D8-8770-FE45C605F19C}" type="presOf" srcId="{16273EE0-A3C3-47CD-A6E3-E31BF9204792}" destId="{B473B821-8BCA-4BF3-8BAF-F503A02B2472}" srcOrd="1" destOrd="0" presId="urn:microsoft.com/office/officeart/2005/8/layout/orgChart1"/>
    <dgm:cxn modelId="{3A3014A8-1A68-4922-80A5-07869D539DE4}" type="presOf" srcId="{285B55B2-6605-42EC-89A1-CBA4CBC55267}" destId="{AA4AFCBD-8794-41A7-9BA3-9F13E767C885}" srcOrd="1" destOrd="0" presId="urn:microsoft.com/office/officeart/2005/8/layout/orgChart1"/>
    <dgm:cxn modelId="{F7ACF764-04B5-445C-AE37-1F6373D5015C}" type="presOf" srcId="{895B5373-DB96-4D23-A473-67E15AF24A6C}" destId="{057E0B98-B2DA-4D27-907A-6717D00C6FF3}" srcOrd="0" destOrd="0" presId="urn:microsoft.com/office/officeart/2005/8/layout/orgChart1"/>
    <dgm:cxn modelId="{06D2F9A5-A924-46E5-AF47-45908477A0CE}" type="presOf" srcId="{151FD6F8-6F78-4783-B709-B8B1AC3A6D15}" destId="{51444F72-5104-4B1A-B356-FC52605ACF49}" srcOrd="0" destOrd="0" presId="urn:microsoft.com/office/officeart/2005/8/layout/orgChart1"/>
    <dgm:cxn modelId="{37773B5B-F4E5-47D9-82ED-C266D8A2FC2D}" srcId="{47B72464-A384-441D-8989-83406604CE24}" destId="{FCDE48C2-2A40-4D7D-B128-8E62DA4F5DBA}" srcOrd="1" destOrd="0" parTransId="{F13E65F8-2E09-42DC-9DB9-5A647029E699}" sibTransId="{020A6B2D-2CBE-4DFC-B031-A1D259768FC1}"/>
    <dgm:cxn modelId="{B55663BF-C5D7-4CFB-85A6-4F71269BA734}" srcId="{2B6E6152-7E75-4141-BBB2-99F278CEBB33}" destId="{7ABF64B6-E892-416F-A95C-928824D5B69B}" srcOrd="0" destOrd="0" parTransId="{5C4AE398-4645-4CC2-9AFB-4D02BF44D10E}" sibTransId="{16201DD1-B8A9-43A3-8687-01503DC473F0}"/>
    <dgm:cxn modelId="{A2B67486-8C53-45C0-B2D9-B7A86CE4B2DF}" type="presOf" srcId="{9D8F9159-4797-4E64-AB12-396427030C69}" destId="{53BBBCBC-63EA-454E-939B-33C6B684C7FF}" srcOrd="0" destOrd="0" presId="urn:microsoft.com/office/officeart/2005/8/layout/orgChart1"/>
    <dgm:cxn modelId="{EE233D82-AE80-4DA7-AA5F-9C387825E553}" type="presOf" srcId="{ADBBC9B1-FE87-4718-A13B-F6B80E7F9BBE}" destId="{42AF3BF1-E01D-4551-8DC4-E3CB5B897749}" srcOrd="0" destOrd="0" presId="urn:microsoft.com/office/officeart/2005/8/layout/orgChart1"/>
    <dgm:cxn modelId="{FA1BA20C-FE88-4812-9EB0-CA610849A2A5}" type="presOf" srcId="{B6755FDA-4916-4BEF-8634-821E7C6C8B97}" destId="{5131A1E1-D9B4-46BC-BC39-285CF984A296}" srcOrd="1" destOrd="0" presId="urn:microsoft.com/office/officeart/2005/8/layout/orgChart1"/>
    <dgm:cxn modelId="{8E04D9AB-EF92-462B-8E13-42227CBD00B7}" type="presOf" srcId="{3293A798-4A1D-46AA-8BA9-F6FC01523B60}" destId="{869622FD-2909-4706-9143-23DDCF45FE2A}" srcOrd="1" destOrd="0" presId="urn:microsoft.com/office/officeart/2005/8/layout/orgChart1"/>
    <dgm:cxn modelId="{53C87B37-32AE-4D82-BA3B-3C30F158786D}" srcId="{9A3F933B-13BC-414C-8FB8-38BCC47AD353}" destId="{28C88F12-8DED-4F13-8726-563197CCE961}" srcOrd="0" destOrd="0" parTransId="{411CCD6D-A3E0-4CB0-9F66-8B1E837A155E}" sibTransId="{E0A6EB7A-6636-411D-BAB6-BF517A1DD618}"/>
    <dgm:cxn modelId="{7CEEB45E-F009-41C9-9462-A83271C9E203}" srcId="{1B5E0A7D-F3AD-484B-A6BC-156B9020699E}" destId="{3293A798-4A1D-46AA-8BA9-F6FC01523B60}" srcOrd="3" destOrd="0" parTransId="{E47FA5E0-59E8-4E3D-AF16-C6C536305F3A}" sibTransId="{38D7887E-CE03-46B1-A3EA-DA06DB159D77}"/>
    <dgm:cxn modelId="{640C0E76-75AB-454D-908A-27EFDC528D34}" srcId="{47B72464-A384-441D-8989-83406604CE24}" destId="{16273EE0-A3C3-47CD-A6E3-E31BF9204792}" srcOrd="2" destOrd="0" parTransId="{F6A4EAB7-254B-4085-BE3F-7BF8823C130A}" sibTransId="{815D9A58-76A9-4986-98A2-B8D835A7B65D}"/>
    <dgm:cxn modelId="{D011DCE7-BD48-4F11-9BBF-8E1A87C5009F}" type="presOf" srcId="{28C88F12-8DED-4F13-8726-563197CCE961}" destId="{AB6B5ED3-085A-44C8-B988-63DAF6FD7C89}" srcOrd="1" destOrd="0" presId="urn:microsoft.com/office/officeart/2005/8/layout/orgChart1"/>
    <dgm:cxn modelId="{17B9D02F-EAAC-4DE2-BDA3-38A888D42585}" type="presOf" srcId="{776C73FC-7DDF-47C6-8CB4-5C7C2A27D1F1}" destId="{49037045-F7BB-47D7-8671-3030C35EEA2E}" srcOrd="0" destOrd="0" presId="urn:microsoft.com/office/officeart/2005/8/layout/orgChart1"/>
    <dgm:cxn modelId="{21620387-ADD8-4C4B-B9CA-E38A79BC05C1}" type="presParOf" srcId="{3C41717A-78C4-4393-B4AB-797DB23F5C64}" destId="{76A3D0C4-4A73-4CE8-B2DC-DB25B0E7C9EF}" srcOrd="0" destOrd="0" presId="urn:microsoft.com/office/officeart/2005/8/layout/orgChart1"/>
    <dgm:cxn modelId="{658B68FD-94D7-4332-8D23-6A0162A8F8A4}" type="presParOf" srcId="{76A3D0C4-4A73-4CE8-B2DC-DB25B0E7C9EF}" destId="{E223FC32-B372-4E9E-B3AA-179C298574DF}" srcOrd="0" destOrd="0" presId="urn:microsoft.com/office/officeart/2005/8/layout/orgChart1"/>
    <dgm:cxn modelId="{014BF077-0D9C-41E8-87CB-548E5EC95A85}" type="presParOf" srcId="{E223FC32-B372-4E9E-B3AA-179C298574DF}" destId="{76ABEAEA-CFBC-440B-8D8D-69CBA4D6E285}" srcOrd="0" destOrd="0" presId="urn:microsoft.com/office/officeart/2005/8/layout/orgChart1"/>
    <dgm:cxn modelId="{6963D273-F869-49A1-8970-70A5A2D1154E}" type="presParOf" srcId="{E223FC32-B372-4E9E-B3AA-179C298574DF}" destId="{4295D005-74C7-4E4C-9865-EA11970C8548}" srcOrd="1" destOrd="0" presId="urn:microsoft.com/office/officeart/2005/8/layout/orgChart1"/>
    <dgm:cxn modelId="{0D204A66-B0FD-482D-8F89-C5842D383C9A}" type="presParOf" srcId="{76A3D0C4-4A73-4CE8-B2DC-DB25B0E7C9EF}" destId="{70DFDDCD-6FF6-46F6-A025-AC0C8C3CBE21}" srcOrd="1" destOrd="0" presId="urn:microsoft.com/office/officeart/2005/8/layout/orgChart1"/>
    <dgm:cxn modelId="{9F77AE09-B0B4-4B02-A438-F04CEB303A34}" type="presParOf" srcId="{70DFDDCD-6FF6-46F6-A025-AC0C8C3CBE21}" destId="{94D6B6EA-84F9-4882-AC7A-49243C23AACD}" srcOrd="0" destOrd="0" presId="urn:microsoft.com/office/officeart/2005/8/layout/orgChart1"/>
    <dgm:cxn modelId="{225106AF-A349-49D6-8E57-923453F0F00E}" type="presParOf" srcId="{70DFDDCD-6FF6-46F6-A025-AC0C8C3CBE21}" destId="{DA874CEE-708C-4466-BCF4-A2702B893E40}" srcOrd="1" destOrd="0" presId="urn:microsoft.com/office/officeart/2005/8/layout/orgChart1"/>
    <dgm:cxn modelId="{A9C93064-F48A-464B-BEDA-861ABB19352C}" type="presParOf" srcId="{DA874CEE-708C-4466-BCF4-A2702B893E40}" destId="{A1A88EC4-18F9-4258-A140-6302678FA96E}" srcOrd="0" destOrd="0" presId="urn:microsoft.com/office/officeart/2005/8/layout/orgChart1"/>
    <dgm:cxn modelId="{6859D034-932C-4097-A6FC-794514B17CC6}" type="presParOf" srcId="{A1A88EC4-18F9-4258-A140-6302678FA96E}" destId="{218099FC-DCE4-4F7B-B1E7-83B1A12E3A1F}" srcOrd="0" destOrd="0" presId="urn:microsoft.com/office/officeart/2005/8/layout/orgChart1"/>
    <dgm:cxn modelId="{7D20897F-4492-4C9F-9B0B-176E14085A43}" type="presParOf" srcId="{A1A88EC4-18F9-4258-A140-6302678FA96E}" destId="{4D29459D-44EE-4E8D-8366-4E73F0741C81}" srcOrd="1" destOrd="0" presId="urn:microsoft.com/office/officeart/2005/8/layout/orgChart1"/>
    <dgm:cxn modelId="{DDD13DC9-DC0B-4E4C-ABC1-717C67B681C6}" type="presParOf" srcId="{DA874CEE-708C-4466-BCF4-A2702B893E40}" destId="{19B350DD-5BF9-46EC-81C7-1B5DABED4DA4}" srcOrd="1" destOrd="0" presId="urn:microsoft.com/office/officeart/2005/8/layout/orgChart1"/>
    <dgm:cxn modelId="{C4ADDAF6-F442-4979-BE8B-63A5C771E3EA}" type="presParOf" srcId="{19B350DD-5BF9-46EC-81C7-1B5DABED4DA4}" destId="{133EB992-74EF-4E6F-8CAD-DFC722F313F7}" srcOrd="0" destOrd="0" presId="urn:microsoft.com/office/officeart/2005/8/layout/orgChart1"/>
    <dgm:cxn modelId="{5844FF75-A83F-408B-8E21-FA2B7D389BD3}" type="presParOf" srcId="{19B350DD-5BF9-46EC-81C7-1B5DABED4DA4}" destId="{17EBA201-0363-4708-A8EB-3821ECA6C848}" srcOrd="1" destOrd="0" presId="urn:microsoft.com/office/officeart/2005/8/layout/orgChart1"/>
    <dgm:cxn modelId="{6CF15159-0D1F-42E0-AF01-DF2A7F2BA656}" type="presParOf" srcId="{17EBA201-0363-4708-A8EB-3821ECA6C848}" destId="{637835E2-2AF4-48D7-8990-2D97844A4182}" srcOrd="0" destOrd="0" presId="urn:microsoft.com/office/officeart/2005/8/layout/orgChart1"/>
    <dgm:cxn modelId="{58BD520D-AF8C-4310-9815-2E332C12C01F}" type="presParOf" srcId="{637835E2-2AF4-48D7-8990-2D97844A4182}" destId="{85E92369-7920-49D3-AF6F-54907F2B4F2F}" srcOrd="0" destOrd="0" presId="urn:microsoft.com/office/officeart/2005/8/layout/orgChart1"/>
    <dgm:cxn modelId="{8DFDF9CC-E4B7-4D21-A727-D3058D183604}" type="presParOf" srcId="{637835E2-2AF4-48D7-8990-2D97844A4182}" destId="{7A0B7405-3139-43D6-858D-4F0B7419C548}" srcOrd="1" destOrd="0" presId="urn:microsoft.com/office/officeart/2005/8/layout/orgChart1"/>
    <dgm:cxn modelId="{64A4CA1D-12C9-48A8-B1F9-1B12E295BA1F}" type="presParOf" srcId="{17EBA201-0363-4708-A8EB-3821ECA6C848}" destId="{3BD642A2-2D92-4B2B-BA88-E3B27A7E8F58}" srcOrd="1" destOrd="0" presId="urn:microsoft.com/office/officeart/2005/8/layout/orgChart1"/>
    <dgm:cxn modelId="{221BE4A8-CF40-4C91-8E9A-EDD6D4F58EB1}" type="presParOf" srcId="{17EBA201-0363-4708-A8EB-3821ECA6C848}" destId="{FA1EADD8-8D38-472B-A445-18C0BFDB193D}" srcOrd="2" destOrd="0" presId="urn:microsoft.com/office/officeart/2005/8/layout/orgChart1"/>
    <dgm:cxn modelId="{375F0557-2CD6-4498-B402-50D3465E3AE9}" type="presParOf" srcId="{19B350DD-5BF9-46EC-81C7-1B5DABED4DA4}" destId="{924ADAE7-CAA8-4DCB-BC23-C1F522B85114}" srcOrd="2" destOrd="0" presId="urn:microsoft.com/office/officeart/2005/8/layout/orgChart1"/>
    <dgm:cxn modelId="{4192412D-D0FB-4695-A05B-3E996D9CE0B9}" type="presParOf" srcId="{19B350DD-5BF9-46EC-81C7-1B5DABED4DA4}" destId="{44737895-1510-41C3-B04C-583B7E21093C}" srcOrd="3" destOrd="0" presId="urn:microsoft.com/office/officeart/2005/8/layout/orgChart1"/>
    <dgm:cxn modelId="{5BAADB80-9135-45E3-ACB2-D8AC4732AD09}" type="presParOf" srcId="{44737895-1510-41C3-B04C-583B7E21093C}" destId="{81C1D5A8-C1BA-46B1-9D43-3FCE1C97A84B}" srcOrd="0" destOrd="0" presId="urn:microsoft.com/office/officeart/2005/8/layout/orgChart1"/>
    <dgm:cxn modelId="{1DA49D40-9955-420A-86D5-05DB5A95349E}" type="presParOf" srcId="{81C1D5A8-C1BA-46B1-9D43-3FCE1C97A84B}" destId="{E06701CC-A5AA-45EA-8CBB-51D519726815}" srcOrd="0" destOrd="0" presId="urn:microsoft.com/office/officeart/2005/8/layout/orgChart1"/>
    <dgm:cxn modelId="{D8B1CABC-6971-4854-A695-E33D1DA2F874}" type="presParOf" srcId="{81C1D5A8-C1BA-46B1-9D43-3FCE1C97A84B}" destId="{137C0CAA-2DDE-4786-B0FE-D37783263355}" srcOrd="1" destOrd="0" presId="urn:microsoft.com/office/officeart/2005/8/layout/orgChart1"/>
    <dgm:cxn modelId="{45B02DE1-25A7-4AF6-876B-FEE474A45B7E}" type="presParOf" srcId="{44737895-1510-41C3-B04C-583B7E21093C}" destId="{4C70D180-83B9-4A34-98B1-FC081416EA94}" srcOrd="1" destOrd="0" presId="urn:microsoft.com/office/officeart/2005/8/layout/orgChart1"/>
    <dgm:cxn modelId="{36119DAE-4DD4-40E9-9F4A-4D08572A047F}" type="presParOf" srcId="{44737895-1510-41C3-B04C-583B7E21093C}" destId="{79B9870B-84F5-488B-83D1-DA58D8508724}" srcOrd="2" destOrd="0" presId="urn:microsoft.com/office/officeart/2005/8/layout/orgChart1"/>
    <dgm:cxn modelId="{67FFD403-7E5E-4F20-BCF6-52AF0DA768A1}" type="presParOf" srcId="{19B350DD-5BF9-46EC-81C7-1B5DABED4DA4}" destId="{5B1B05CD-6483-4F67-A4EA-1DCB058DB727}" srcOrd="4" destOrd="0" presId="urn:microsoft.com/office/officeart/2005/8/layout/orgChart1"/>
    <dgm:cxn modelId="{7E454DAC-B84D-48B1-9CFE-BC536DFA7E95}" type="presParOf" srcId="{19B350DD-5BF9-46EC-81C7-1B5DABED4DA4}" destId="{5264407B-96F0-43F2-95BE-EC27651E03F4}" srcOrd="5" destOrd="0" presId="urn:microsoft.com/office/officeart/2005/8/layout/orgChart1"/>
    <dgm:cxn modelId="{7B94BB08-C50E-4C39-A2B9-7001B3B48A17}" type="presParOf" srcId="{5264407B-96F0-43F2-95BE-EC27651E03F4}" destId="{39205125-06FA-42B1-B846-20E9AA093AC5}" srcOrd="0" destOrd="0" presId="urn:microsoft.com/office/officeart/2005/8/layout/orgChart1"/>
    <dgm:cxn modelId="{A4E9890A-D0BB-4F5B-B564-0871CBC36396}" type="presParOf" srcId="{39205125-06FA-42B1-B846-20E9AA093AC5}" destId="{6B4BDDA9-A77B-4E4B-826F-717D40F4C150}" srcOrd="0" destOrd="0" presId="urn:microsoft.com/office/officeart/2005/8/layout/orgChart1"/>
    <dgm:cxn modelId="{40F1DC51-CEDE-4CB3-ADF4-03E9939C1F80}" type="presParOf" srcId="{39205125-06FA-42B1-B846-20E9AA093AC5}" destId="{B473B821-8BCA-4BF3-8BAF-F503A02B2472}" srcOrd="1" destOrd="0" presId="urn:microsoft.com/office/officeart/2005/8/layout/orgChart1"/>
    <dgm:cxn modelId="{79CF858F-71A8-4413-89E6-BAD02A084381}" type="presParOf" srcId="{5264407B-96F0-43F2-95BE-EC27651E03F4}" destId="{CD86C935-8D47-4C34-936F-1ACDD161E8BC}" srcOrd="1" destOrd="0" presId="urn:microsoft.com/office/officeart/2005/8/layout/orgChart1"/>
    <dgm:cxn modelId="{352CA059-8CE1-4663-8846-B18EC9DB6B17}" type="presParOf" srcId="{5264407B-96F0-43F2-95BE-EC27651E03F4}" destId="{E152A653-79AB-4779-A8B5-F28E4C607224}" srcOrd="2" destOrd="0" presId="urn:microsoft.com/office/officeart/2005/8/layout/orgChart1"/>
    <dgm:cxn modelId="{2CAF5742-FC4C-425D-A9B0-F83F67D91AEC}" type="presParOf" srcId="{19B350DD-5BF9-46EC-81C7-1B5DABED4DA4}" destId="{057E0B98-B2DA-4D27-907A-6717D00C6FF3}" srcOrd="6" destOrd="0" presId="urn:microsoft.com/office/officeart/2005/8/layout/orgChart1"/>
    <dgm:cxn modelId="{36F9CC79-0CD2-4297-8C35-CE947FBC0D4B}" type="presParOf" srcId="{19B350DD-5BF9-46EC-81C7-1B5DABED4DA4}" destId="{F67CC78F-91BC-40BE-A0E6-9B6BB01D668F}" srcOrd="7" destOrd="0" presId="urn:microsoft.com/office/officeart/2005/8/layout/orgChart1"/>
    <dgm:cxn modelId="{CF110330-0175-428C-91D1-B224044AF11D}" type="presParOf" srcId="{F67CC78F-91BC-40BE-A0E6-9B6BB01D668F}" destId="{2A4E29BC-543F-4320-86B7-1B7D5EFE15D5}" srcOrd="0" destOrd="0" presId="urn:microsoft.com/office/officeart/2005/8/layout/orgChart1"/>
    <dgm:cxn modelId="{D73DEB10-78A4-48EF-901B-66B7A20EF5CF}" type="presParOf" srcId="{2A4E29BC-543F-4320-86B7-1B7D5EFE15D5}" destId="{3FABD34A-CA0B-4F34-82F9-4087E5705666}" srcOrd="0" destOrd="0" presId="urn:microsoft.com/office/officeart/2005/8/layout/orgChart1"/>
    <dgm:cxn modelId="{B7CBE272-0F22-4C59-AF29-3BD74A04663F}" type="presParOf" srcId="{2A4E29BC-543F-4320-86B7-1B7D5EFE15D5}" destId="{3D980DFC-635B-4B3F-AEFA-398766B7A723}" srcOrd="1" destOrd="0" presId="urn:microsoft.com/office/officeart/2005/8/layout/orgChart1"/>
    <dgm:cxn modelId="{5A5D74E7-BE7D-4D6A-A842-0EE7E9C459C4}" type="presParOf" srcId="{F67CC78F-91BC-40BE-A0E6-9B6BB01D668F}" destId="{82E4BABF-ABDE-4D64-BFA8-DCF74195B0C8}" srcOrd="1" destOrd="0" presId="urn:microsoft.com/office/officeart/2005/8/layout/orgChart1"/>
    <dgm:cxn modelId="{9401FFCF-D842-43EE-93ED-F5F88F69BF92}" type="presParOf" srcId="{F67CC78F-91BC-40BE-A0E6-9B6BB01D668F}" destId="{5E443470-4A6B-4AB3-AE7B-AEA03BE28A00}" srcOrd="2" destOrd="0" presId="urn:microsoft.com/office/officeart/2005/8/layout/orgChart1"/>
    <dgm:cxn modelId="{A1CEFB79-1DED-42EA-9672-E86ED3C55FE3}" type="presParOf" srcId="{DA874CEE-708C-4466-BCF4-A2702B893E40}" destId="{E6987F7D-25B4-4EF7-9C09-ECBF232B32AF}" srcOrd="2" destOrd="0" presId="urn:microsoft.com/office/officeart/2005/8/layout/orgChart1"/>
    <dgm:cxn modelId="{5244955F-7A76-429A-BBAF-EAE60D683F39}" type="presParOf" srcId="{70DFDDCD-6FF6-46F6-A025-AC0C8C3CBE21}" destId="{173523C2-FAB9-4A5C-8829-D86C87043D80}" srcOrd="2" destOrd="0" presId="urn:microsoft.com/office/officeart/2005/8/layout/orgChart1"/>
    <dgm:cxn modelId="{772488B8-1E2C-456C-B52C-6C8D31217D12}" type="presParOf" srcId="{70DFDDCD-6FF6-46F6-A025-AC0C8C3CBE21}" destId="{1A6471FC-268B-42BE-B0AF-DB193FAC4032}" srcOrd="3" destOrd="0" presId="urn:microsoft.com/office/officeart/2005/8/layout/orgChart1"/>
    <dgm:cxn modelId="{FBE15D47-E3CE-4277-B989-B559954E5C31}" type="presParOf" srcId="{1A6471FC-268B-42BE-B0AF-DB193FAC4032}" destId="{A485BB05-DE0F-475E-9B38-A1E90028FC3B}" srcOrd="0" destOrd="0" presId="urn:microsoft.com/office/officeart/2005/8/layout/orgChart1"/>
    <dgm:cxn modelId="{487DC9D7-869C-453E-AA9D-AE537D363DF1}" type="presParOf" srcId="{A485BB05-DE0F-475E-9B38-A1E90028FC3B}" destId="{13EFFDC5-DDE3-482D-8E97-DFE569FB0D29}" srcOrd="0" destOrd="0" presId="urn:microsoft.com/office/officeart/2005/8/layout/orgChart1"/>
    <dgm:cxn modelId="{28905E3C-5061-4814-A571-E0FE54CBC469}" type="presParOf" srcId="{A485BB05-DE0F-475E-9B38-A1E90028FC3B}" destId="{DF4D14CD-1825-4B6B-9FB6-CF4D75EE4079}" srcOrd="1" destOrd="0" presId="urn:microsoft.com/office/officeart/2005/8/layout/orgChart1"/>
    <dgm:cxn modelId="{5396F35C-EFB6-4DC1-A496-4404E5BFBDFA}" type="presParOf" srcId="{1A6471FC-268B-42BE-B0AF-DB193FAC4032}" destId="{ADBF9364-199F-4E57-A8F1-0685430200C7}" srcOrd="1" destOrd="0" presId="urn:microsoft.com/office/officeart/2005/8/layout/orgChart1"/>
    <dgm:cxn modelId="{7A3F7987-3B33-4284-8613-73FD61FD369C}" type="presParOf" srcId="{ADBF9364-199F-4E57-A8F1-0685430200C7}" destId="{77447909-2832-4635-BF47-8098EDDCE07E}" srcOrd="0" destOrd="0" presId="urn:microsoft.com/office/officeart/2005/8/layout/orgChart1"/>
    <dgm:cxn modelId="{1373081A-8C56-4E89-8F1E-A752F79D73CF}" type="presParOf" srcId="{ADBF9364-199F-4E57-A8F1-0685430200C7}" destId="{B2087F0C-C609-44E3-875F-E5C8959FFBE2}" srcOrd="1" destOrd="0" presId="urn:microsoft.com/office/officeart/2005/8/layout/orgChart1"/>
    <dgm:cxn modelId="{13B6D63F-945C-4115-ABAF-E2C11604902F}" type="presParOf" srcId="{B2087F0C-C609-44E3-875F-E5C8959FFBE2}" destId="{C46865C9-1106-4B2F-BB20-CB948ABEC74F}" srcOrd="0" destOrd="0" presId="urn:microsoft.com/office/officeart/2005/8/layout/orgChart1"/>
    <dgm:cxn modelId="{5829814F-43B5-4A9C-BCC6-BF25629649F5}" type="presParOf" srcId="{C46865C9-1106-4B2F-BB20-CB948ABEC74F}" destId="{796979A0-C8A1-4559-B444-D6FB55BCF714}" srcOrd="0" destOrd="0" presId="urn:microsoft.com/office/officeart/2005/8/layout/orgChart1"/>
    <dgm:cxn modelId="{963724B8-E0D5-49A8-9EFB-58D88A684CB5}" type="presParOf" srcId="{C46865C9-1106-4B2F-BB20-CB948ABEC74F}" destId="{058424C1-944B-49B4-BD9F-11C12505EAD7}" srcOrd="1" destOrd="0" presId="urn:microsoft.com/office/officeart/2005/8/layout/orgChart1"/>
    <dgm:cxn modelId="{AF9F3D50-2AE1-4384-8A2A-7AC0D1973AFC}" type="presParOf" srcId="{B2087F0C-C609-44E3-875F-E5C8959FFBE2}" destId="{E53EEDF3-9F50-444B-86E2-E3A05192DF78}" srcOrd="1" destOrd="0" presId="urn:microsoft.com/office/officeart/2005/8/layout/orgChart1"/>
    <dgm:cxn modelId="{C2D09030-AA49-4F36-A632-80E4AEB05BE4}" type="presParOf" srcId="{E53EEDF3-9F50-444B-86E2-E3A05192DF78}" destId="{163F3F8C-53BF-4377-A053-D71821034FA2}" srcOrd="0" destOrd="0" presId="urn:microsoft.com/office/officeart/2005/8/layout/orgChart1"/>
    <dgm:cxn modelId="{F59D2527-A99A-4783-981B-A841C9586ECC}" type="presParOf" srcId="{E53EEDF3-9F50-444B-86E2-E3A05192DF78}" destId="{9F5C95F5-97EE-428E-8342-86D69DD94D7D}" srcOrd="1" destOrd="0" presId="urn:microsoft.com/office/officeart/2005/8/layout/orgChart1"/>
    <dgm:cxn modelId="{4103A485-9703-4E95-A675-C64DABE046A3}" type="presParOf" srcId="{9F5C95F5-97EE-428E-8342-86D69DD94D7D}" destId="{6A44EF6D-209D-4605-B083-25A0D50CED70}" srcOrd="0" destOrd="0" presId="urn:microsoft.com/office/officeart/2005/8/layout/orgChart1"/>
    <dgm:cxn modelId="{2A241B02-0C24-4420-8E81-4B0686C4EAC8}" type="presParOf" srcId="{6A44EF6D-209D-4605-B083-25A0D50CED70}" destId="{5AA9B50D-636B-4F59-A598-07E5AF052992}" srcOrd="0" destOrd="0" presId="urn:microsoft.com/office/officeart/2005/8/layout/orgChart1"/>
    <dgm:cxn modelId="{4C07531A-A7F8-4E47-AF61-650DAF7D8E93}" type="presParOf" srcId="{6A44EF6D-209D-4605-B083-25A0D50CED70}" destId="{6A6AF1D9-55B4-4015-BE2F-C56760C7265B}" srcOrd="1" destOrd="0" presId="urn:microsoft.com/office/officeart/2005/8/layout/orgChart1"/>
    <dgm:cxn modelId="{28CE55E4-AA31-4CBE-AE72-8CC3B5467AB1}" type="presParOf" srcId="{9F5C95F5-97EE-428E-8342-86D69DD94D7D}" destId="{B55F52FF-7BE3-43E9-AC85-46C10DF59189}" srcOrd="1" destOrd="0" presId="urn:microsoft.com/office/officeart/2005/8/layout/orgChart1"/>
    <dgm:cxn modelId="{1262919C-93BB-40AC-B839-1A456961B22B}" type="presParOf" srcId="{9F5C95F5-97EE-428E-8342-86D69DD94D7D}" destId="{DCD109FD-1750-4D50-86F9-B7299819882A}" srcOrd="2" destOrd="0" presId="urn:microsoft.com/office/officeart/2005/8/layout/orgChart1"/>
    <dgm:cxn modelId="{92C52934-ECF9-460D-A4EB-54C3FF85A579}" type="presParOf" srcId="{E53EEDF3-9F50-444B-86E2-E3A05192DF78}" destId="{53BBBCBC-63EA-454E-939B-33C6B684C7FF}" srcOrd="2" destOrd="0" presId="urn:microsoft.com/office/officeart/2005/8/layout/orgChart1"/>
    <dgm:cxn modelId="{C7600095-BD81-4C92-8A46-E6E490E12CF5}" type="presParOf" srcId="{E53EEDF3-9F50-444B-86E2-E3A05192DF78}" destId="{97708908-2E49-4D69-B523-9342AE11F5E8}" srcOrd="3" destOrd="0" presId="urn:microsoft.com/office/officeart/2005/8/layout/orgChart1"/>
    <dgm:cxn modelId="{1B0F55EE-976E-44F7-A512-55A1C200713A}" type="presParOf" srcId="{97708908-2E49-4D69-B523-9342AE11F5E8}" destId="{D02ED4B2-D338-4094-B1E4-2E9459B068B7}" srcOrd="0" destOrd="0" presId="urn:microsoft.com/office/officeart/2005/8/layout/orgChart1"/>
    <dgm:cxn modelId="{0A3FBEFD-5FCA-4E45-A69F-AA4CBD99C8EE}" type="presParOf" srcId="{D02ED4B2-D338-4094-B1E4-2E9459B068B7}" destId="{74984163-A3B8-412A-A449-AF2D79B3E6D2}" srcOrd="0" destOrd="0" presId="urn:microsoft.com/office/officeart/2005/8/layout/orgChart1"/>
    <dgm:cxn modelId="{557F8738-CE9F-48E9-BE03-0AC58CE615E1}" type="presParOf" srcId="{D02ED4B2-D338-4094-B1E4-2E9459B068B7}" destId="{CA67DDED-9DF5-4443-8FE4-626521577C18}" srcOrd="1" destOrd="0" presId="urn:microsoft.com/office/officeart/2005/8/layout/orgChart1"/>
    <dgm:cxn modelId="{EB6DEE91-74DF-40B0-B2D7-99D25BE82652}" type="presParOf" srcId="{97708908-2E49-4D69-B523-9342AE11F5E8}" destId="{090D4CCA-6642-43A1-BEEF-488C3A8F3201}" srcOrd="1" destOrd="0" presId="urn:microsoft.com/office/officeart/2005/8/layout/orgChart1"/>
    <dgm:cxn modelId="{3904086C-13DE-43F9-B416-3EA9DD7BB685}" type="presParOf" srcId="{97708908-2E49-4D69-B523-9342AE11F5E8}" destId="{8636F2E1-0B8E-49E6-BB31-9053F371C168}" srcOrd="2" destOrd="0" presId="urn:microsoft.com/office/officeart/2005/8/layout/orgChart1"/>
    <dgm:cxn modelId="{1FAD8204-C151-4D91-90C6-E1FDC33A5D54}" type="presParOf" srcId="{E53EEDF3-9F50-444B-86E2-E3A05192DF78}" destId="{AC7AEB21-90D3-4EBA-A53C-B448ECFAAAF4}" srcOrd="4" destOrd="0" presId="urn:microsoft.com/office/officeart/2005/8/layout/orgChart1"/>
    <dgm:cxn modelId="{8E42EDC8-AE52-437E-9349-3481CCE4E0A9}" type="presParOf" srcId="{E53EEDF3-9F50-444B-86E2-E3A05192DF78}" destId="{21027B68-53D9-4463-AC1D-6C5B7DA8FB61}" srcOrd="5" destOrd="0" presId="urn:microsoft.com/office/officeart/2005/8/layout/orgChart1"/>
    <dgm:cxn modelId="{9817117C-0CF1-4ECB-BB26-FFE57A378FE7}" type="presParOf" srcId="{21027B68-53D9-4463-AC1D-6C5B7DA8FB61}" destId="{A3B3D0D3-8E2C-4068-A6D5-F8F23B1FB542}" srcOrd="0" destOrd="0" presId="urn:microsoft.com/office/officeart/2005/8/layout/orgChart1"/>
    <dgm:cxn modelId="{C6595272-F613-4930-8A62-0DEEC19383A1}" type="presParOf" srcId="{A3B3D0D3-8E2C-4068-A6D5-F8F23B1FB542}" destId="{11FF387B-0461-4BD9-B365-891311886F59}" srcOrd="0" destOrd="0" presId="urn:microsoft.com/office/officeart/2005/8/layout/orgChart1"/>
    <dgm:cxn modelId="{6F86BFFA-83C7-4C40-BBF0-57A54FD2ED09}" type="presParOf" srcId="{A3B3D0D3-8E2C-4068-A6D5-F8F23B1FB542}" destId="{ADE43E4C-D5AB-410A-B6D3-284B457EE257}" srcOrd="1" destOrd="0" presId="urn:microsoft.com/office/officeart/2005/8/layout/orgChart1"/>
    <dgm:cxn modelId="{C4C4AC30-28EA-4492-A8EB-C4D39BC42962}" type="presParOf" srcId="{21027B68-53D9-4463-AC1D-6C5B7DA8FB61}" destId="{D837091D-1F09-4CDC-B479-B6E5B6C9AB1E}" srcOrd="1" destOrd="0" presId="urn:microsoft.com/office/officeart/2005/8/layout/orgChart1"/>
    <dgm:cxn modelId="{DB6885D5-0ED5-434C-BF9D-39C9FF322D08}" type="presParOf" srcId="{21027B68-53D9-4463-AC1D-6C5B7DA8FB61}" destId="{194EA85B-ACB8-442D-B688-D3CF83892D10}" srcOrd="2" destOrd="0" presId="urn:microsoft.com/office/officeart/2005/8/layout/orgChart1"/>
    <dgm:cxn modelId="{3E3E1AB6-E1A9-4A2C-B445-D416AA16FEC7}" type="presParOf" srcId="{B2087F0C-C609-44E3-875F-E5C8959FFBE2}" destId="{C46E5253-6514-4030-A814-EDEC49438545}" srcOrd="2" destOrd="0" presId="urn:microsoft.com/office/officeart/2005/8/layout/orgChart1"/>
    <dgm:cxn modelId="{1440895F-8404-495C-8BC0-FC4D6D8CC3FD}" type="presParOf" srcId="{ADBF9364-199F-4E57-A8F1-0685430200C7}" destId="{D98C3FF7-65BD-4244-B574-9C059C49F32E}" srcOrd="2" destOrd="0" presId="urn:microsoft.com/office/officeart/2005/8/layout/orgChart1"/>
    <dgm:cxn modelId="{572F41A5-3DCA-4FA4-AFFE-4727B830CCD5}" type="presParOf" srcId="{ADBF9364-199F-4E57-A8F1-0685430200C7}" destId="{27578D86-79B4-4665-83AD-B86FB384ECAF}" srcOrd="3" destOrd="0" presId="urn:microsoft.com/office/officeart/2005/8/layout/orgChart1"/>
    <dgm:cxn modelId="{4567A2BC-968E-4E05-AE72-E675EB87BB1D}" type="presParOf" srcId="{27578D86-79B4-4665-83AD-B86FB384ECAF}" destId="{2177F972-5788-4E43-9445-8CDB0F273F65}" srcOrd="0" destOrd="0" presId="urn:microsoft.com/office/officeart/2005/8/layout/orgChart1"/>
    <dgm:cxn modelId="{A283165D-368B-467B-BF61-56F73254EECD}" type="presParOf" srcId="{2177F972-5788-4E43-9445-8CDB0F273F65}" destId="{C7B3F146-D9B6-4E6F-976A-C9BCA28A9463}" srcOrd="0" destOrd="0" presId="urn:microsoft.com/office/officeart/2005/8/layout/orgChart1"/>
    <dgm:cxn modelId="{EF3596BE-1017-4EEC-A514-3F7C67A57244}" type="presParOf" srcId="{2177F972-5788-4E43-9445-8CDB0F273F65}" destId="{3A542CE7-727A-4298-A8A4-837B32584D41}" srcOrd="1" destOrd="0" presId="urn:microsoft.com/office/officeart/2005/8/layout/orgChart1"/>
    <dgm:cxn modelId="{A066166E-7DF7-4BDF-B960-58C1F61BC48C}" type="presParOf" srcId="{27578D86-79B4-4665-83AD-B86FB384ECAF}" destId="{711B190C-3652-4B57-9849-24673B7A5AA6}" srcOrd="1" destOrd="0" presId="urn:microsoft.com/office/officeart/2005/8/layout/orgChart1"/>
    <dgm:cxn modelId="{7B0C2C42-4273-4B39-B7CA-765A9C764D7A}" type="presParOf" srcId="{711B190C-3652-4B57-9849-24673B7A5AA6}" destId="{91A07E8B-00A0-4B88-87EE-1FB925F4E697}" srcOrd="0" destOrd="0" presId="urn:microsoft.com/office/officeart/2005/8/layout/orgChart1"/>
    <dgm:cxn modelId="{4E89DB1D-65E3-4B1D-A331-5DE68FDF08B1}" type="presParOf" srcId="{711B190C-3652-4B57-9849-24673B7A5AA6}" destId="{85EF0C4A-556B-441C-BF7A-C8A96C14BB21}" srcOrd="1" destOrd="0" presId="urn:microsoft.com/office/officeart/2005/8/layout/orgChart1"/>
    <dgm:cxn modelId="{7CEC07E7-E239-4448-A4D0-E59801884E4C}" type="presParOf" srcId="{85EF0C4A-556B-441C-BF7A-C8A96C14BB21}" destId="{F8DAED5F-B293-48B2-B0C2-21D7AC53ADF2}" srcOrd="0" destOrd="0" presId="urn:microsoft.com/office/officeart/2005/8/layout/orgChart1"/>
    <dgm:cxn modelId="{D30E61A9-D1FF-484D-A309-C890E7AFAA08}" type="presParOf" srcId="{F8DAED5F-B293-48B2-B0C2-21D7AC53ADF2}" destId="{33C7A438-277D-43BE-8621-2041F64812D9}" srcOrd="0" destOrd="0" presId="urn:microsoft.com/office/officeart/2005/8/layout/orgChart1"/>
    <dgm:cxn modelId="{CFACFAB7-9F34-42FF-94D8-E8BFCB30D2EE}" type="presParOf" srcId="{F8DAED5F-B293-48B2-B0C2-21D7AC53ADF2}" destId="{F6753909-2800-4601-BE94-2434890DA42D}" srcOrd="1" destOrd="0" presId="urn:microsoft.com/office/officeart/2005/8/layout/orgChart1"/>
    <dgm:cxn modelId="{701972A6-669E-4466-98A0-5F70111C62A9}" type="presParOf" srcId="{85EF0C4A-556B-441C-BF7A-C8A96C14BB21}" destId="{30EDAB27-AE04-4B2D-AA40-D64D8C182F34}" srcOrd="1" destOrd="0" presId="urn:microsoft.com/office/officeart/2005/8/layout/orgChart1"/>
    <dgm:cxn modelId="{F1BE6B41-C0B8-49EB-A47E-A3AE745F4481}" type="presParOf" srcId="{85EF0C4A-556B-441C-BF7A-C8A96C14BB21}" destId="{66589EA8-DA07-4823-B762-F71B237463F4}" srcOrd="2" destOrd="0" presId="urn:microsoft.com/office/officeart/2005/8/layout/orgChart1"/>
    <dgm:cxn modelId="{6320327B-E1B0-479D-ACC6-91AFF647A7A0}" type="presParOf" srcId="{711B190C-3652-4B57-9849-24673B7A5AA6}" destId="{F1AE8456-076D-4F5D-92D2-255A8BE1B117}" srcOrd="2" destOrd="0" presId="urn:microsoft.com/office/officeart/2005/8/layout/orgChart1"/>
    <dgm:cxn modelId="{CC9AFA83-2BC4-41BA-BD72-68A19D579B70}" type="presParOf" srcId="{711B190C-3652-4B57-9849-24673B7A5AA6}" destId="{7D71D990-D222-44AB-8608-486874424A3B}" srcOrd="3" destOrd="0" presId="urn:microsoft.com/office/officeart/2005/8/layout/orgChart1"/>
    <dgm:cxn modelId="{1E317DB2-2DB3-447B-B24C-04AAE7DBA83C}" type="presParOf" srcId="{7D71D990-D222-44AB-8608-486874424A3B}" destId="{7E765081-DC36-42E4-87CE-BB0BC752E0E4}" srcOrd="0" destOrd="0" presId="urn:microsoft.com/office/officeart/2005/8/layout/orgChart1"/>
    <dgm:cxn modelId="{22910B33-B81E-422E-B86F-9CD20A9BE509}" type="presParOf" srcId="{7E765081-DC36-42E4-87CE-BB0BC752E0E4}" destId="{A9719514-28FE-445F-BC78-85A03E490E86}" srcOrd="0" destOrd="0" presId="urn:microsoft.com/office/officeart/2005/8/layout/orgChart1"/>
    <dgm:cxn modelId="{D988E09D-99D3-429E-BA7F-D87C1C59313E}" type="presParOf" srcId="{7E765081-DC36-42E4-87CE-BB0BC752E0E4}" destId="{AA4AFCBD-8794-41A7-9BA3-9F13E767C885}" srcOrd="1" destOrd="0" presId="urn:microsoft.com/office/officeart/2005/8/layout/orgChart1"/>
    <dgm:cxn modelId="{17D1B680-0D0C-483B-8DD6-1417923BF5EF}" type="presParOf" srcId="{7D71D990-D222-44AB-8608-486874424A3B}" destId="{64C7A21B-B42A-45C9-BF0B-55A5DA9F55E5}" srcOrd="1" destOrd="0" presId="urn:microsoft.com/office/officeart/2005/8/layout/orgChart1"/>
    <dgm:cxn modelId="{5E96E871-F6AC-4151-9F1E-10B62CE06393}" type="presParOf" srcId="{7D71D990-D222-44AB-8608-486874424A3B}" destId="{398EA175-2B29-435C-950B-11D3F9BB9655}" srcOrd="2" destOrd="0" presId="urn:microsoft.com/office/officeart/2005/8/layout/orgChart1"/>
    <dgm:cxn modelId="{9B0AB1B0-5C19-4B91-9F92-00065A71D9BA}" type="presParOf" srcId="{711B190C-3652-4B57-9849-24673B7A5AA6}" destId="{42AF3BF1-E01D-4551-8DC4-E3CB5B897749}" srcOrd="4" destOrd="0" presId="urn:microsoft.com/office/officeart/2005/8/layout/orgChart1"/>
    <dgm:cxn modelId="{A80889C5-8AF0-4F61-82AF-E34E14922606}" type="presParOf" srcId="{711B190C-3652-4B57-9849-24673B7A5AA6}" destId="{F15F598F-50ED-4D38-A4ED-D3F28B2CEC10}" srcOrd="5" destOrd="0" presId="urn:microsoft.com/office/officeart/2005/8/layout/orgChart1"/>
    <dgm:cxn modelId="{42F1C3F9-9402-44E2-BFFD-9F6EE9B5C33C}" type="presParOf" srcId="{F15F598F-50ED-4D38-A4ED-D3F28B2CEC10}" destId="{ED5D37C3-97A3-4BC8-881C-30BF0DBEBC18}" srcOrd="0" destOrd="0" presId="urn:microsoft.com/office/officeart/2005/8/layout/orgChart1"/>
    <dgm:cxn modelId="{B348935F-C4E1-4257-85DF-25F66373B4BE}" type="presParOf" srcId="{ED5D37C3-97A3-4BC8-881C-30BF0DBEBC18}" destId="{DB9CA12D-B416-4956-86B6-2DA5119AB5B0}" srcOrd="0" destOrd="0" presId="urn:microsoft.com/office/officeart/2005/8/layout/orgChart1"/>
    <dgm:cxn modelId="{D9A2E9EA-5A7E-4119-9DD4-BD3EC868872F}" type="presParOf" srcId="{ED5D37C3-97A3-4BC8-881C-30BF0DBEBC18}" destId="{70A55546-5969-42B6-B6AB-516E6B0CAB65}" srcOrd="1" destOrd="0" presId="urn:microsoft.com/office/officeart/2005/8/layout/orgChart1"/>
    <dgm:cxn modelId="{368D751A-545D-4314-B789-D96F7CD5F36E}" type="presParOf" srcId="{F15F598F-50ED-4D38-A4ED-D3F28B2CEC10}" destId="{61264331-CB60-4E08-9C10-9BF96E792F7C}" srcOrd="1" destOrd="0" presId="urn:microsoft.com/office/officeart/2005/8/layout/orgChart1"/>
    <dgm:cxn modelId="{DDAA4FDD-FABD-4759-A0C3-C52FC3B06DBD}" type="presParOf" srcId="{F15F598F-50ED-4D38-A4ED-D3F28B2CEC10}" destId="{AD9A7ECC-FB4A-4E6D-AB98-C076E5BCC11E}" srcOrd="2" destOrd="0" presId="urn:microsoft.com/office/officeart/2005/8/layout/orgChart1"/>
    <dgm:cxn modelId="{294F15B5-AAE9-4DC1-9B49-539391178845}" type="presParOf" srcId="{711B190C-3652-4B57-9849-24673B7A5AA6}" destId="{9E8653D1-C2E1-47A2-B287-721B64382D89}" srcOrd="6" destOrd="0" presId="urn:microsoft.com/office/officeart/2005/8/layout/orgChart1"/>
    <dgm:cxn modelId="{C33A243D-E2F3-4BDA-95E6-C8A94574EB46}" type="presParOf" srcId="{711B190C-3652-4B57-9849-24673B7A5AA6}" destId="{686E23E0-2486-4CB6-8C0F-AFFA8A7774D2}" srcOrd="7" destOrd="0" presId="urn:microsoft.com/office/officeart/2005/8/layout/orgChart1"/>
    <dgm:cxn modelId="{5726A111-2B49-45F1-ABD5-A1452F341EA6}" type="presParOf" srcId="{686E23E0-2486-4CB6-8C0F-AFFA8A7774D2}" destId="{BE23E118-C8A8-4040-9378-57FE743A057F}" srcOrd="0" destOrd="0" presId="urn:microsoft.com/office/officeart/2005/8/layout/orgChart1"/>
    <dgm:cxn modelId="{C560881C-CDFD-445D-8F41-71FFF6CC1C24}" type="presParOf" srcId="{BE23E118-C8A8-4040-9378-57FE743A057F}" destId="{BDC97296-F6AB-4F46-82E6-6936878F1932}" srcOrd="0" destOrd="0" presId="urn:microsoft.com/office/officeart/2005/8/layout/orgChart1"/>
    <dgm:cxn modelId="{A4F8416D-870B-4E42-87B2-A04527C10B92}" type="presParOf" srcId="{BE23E118-C8A8-4040-9378-57FE743A057F}" destId="{869622FD-2909-4706-9143-23DDCF45FE2A}" srcOrd="1" destOrd="0" presId="urn:microsoft.com/office/officeart/2005/8/layout/orgChart1"/>
    <dgm:cxn modelId="{B134C357-9DA9-40E5-9C14-EABC57CE7912}" type="presParOf" srcId="{686E23E0-2486-4CB6-8C0F-AFFA8A7774D2}" destId="{6BDBE07E-E0DD-4E67-8406-4CD3692294EC}" srcOrd="1" destOrd="0" presId="urn:microsoft.com/office/officeart/2005/8/layout/orgChart1"/>
    <dgm:cxn modelId="{299C104E-FDF9-4EA6-B8A9-80B96D99AF58}" type="presParOf" srcId="{686E23E0-2486-4CB6-8C0F-AFFA8A7774D2}" destId="{B4F6328F-4AE6-4287-89FC-96330E541F82}" srcOrd="2" destOrd="0" presId="urn:microsoft.com/office/officeart/2005/8/layout/orgChart1"/>
    <dgm:cxn modelId="{75382521-30FA-4D34-8D99-95DF139E2805}" type="presParOf" srcId="{27578D86-79B4-4665-83AD-B86FB384ECAF}" destId="{B61BAD66-5F05-431D-8437-EDB56F720C55}" srcOrd="2" destOrd="0" presId="urn:microsoft.com/office/officeart/2005/8/layout/orgChart1"/>
    <dgm:cxn modelId="{E0499C26-4C2E-445B-ACE2-DC506F42C3CC}" type="presParOf" srcId="{1A6471FC-268B-42BE-B0AF-DB193FAC4032}" destId="{331FF38B-91F9-4EAC-9AF8-FBC71FCF96E4}" srcOrd="2" destOrd="0" presId="urn:microsoft.com/office/officeart/2005/8/layout/orgChart1"/>
    <dgm:cxn modelId="{8A46FD39-1C07-4C60-8199-94130AB15434}" type="presParOf" srcId="{76A3D0C4-4A73-4CE8-B2DC-DB25B0E7C9EF}" destId="{1D1A79AF-559D-4061-B1AE-26CD6E3CA3C7}" srcOrd="2" destOrd="0" presId="urn:microsoft.com/office/officeart/2005/8/layout/orgChart1"/>
    <dgm:cxn modelId="{6003582E-C92E-4F22-859C-FE64D8C4FBEF}" type="presParOf" srcId="{1D1A79AF-559D-4061-B1AE-26CD6E3CA3C7}" destId="{4131EE86-118A-491E-B39F-932C6DD01B0E}" srcOrd="0" destOrd="0" presId="urn:microsoft.com/office/officeart/2005/8/layout/orgChart1"/>
    <dgm:cxn modelId="{8CB20EE9-F493-495B-B192-BB219619BD94}" type="presParOf" srcId="{1D1A79AF-559D-4061-B1AE-26CD6E3CA3C7}" destId="{34D67B58-B8D0-44F9-B135-B6B42978EF85}" srcOrd="1" destOrd="0" presId="urn:microsoft.com/office/officeart/2005/8/layout/orgChart1"/>
    <dgm:cxn modelId="{D4384579-6D5F-49D0-BAFE-830C3810AB83}" type="presParOf" srcId="{34D67B58-B8D0-44F9-B135-B6B42978EF85}" destId="{19EA3015-71A2-4B78-8A7B-8BD7E8472091}" srcOrd="0" destOrd="0" presId="urn:microsoft.com/office/officeart/2005/8/layout/orgChart1"/>
    <dgm:cxn modelId="{80B2B525-9CB9-491E-951E-6A860E44B452}" type="presParOf" srcId="{19EA3015-71A2-4B78-8A7B-8BD7E8472091}" destId="{F6752088-C44D-4671-A390-24622F4D78B1}" srcOrd="0" destOrd="0" presId="urn:microsoft.com/office/officeart/2005/8/layout/orgChart1"/>
    <dgm:cxn modelId="{E4A92408-85FE-4BE3-9918-00625FC0A70A}" type="presParOf" srcId="{19EA3015-71A2-4B78-8A7B-8BD7E8472091}" destId="{AB6B5ED3-085A-44C8-B988-63DAF6FD7C89}" srcOrd="1" destOrd="0" presId="urn:microsoft.com/office/officeart/2005/8/layout/orgChart1"/>
    <dgm:cxn modelId="{2A8A88E4-FDB7-48F2-9741-1A04EF39272D}" type="presParOf" srcId="{34D67B58-B8D0-44F9-B135-B6B42978EF85}" destId="{3A3B3635-031A-440D-8D76-1669859A849F}" srcOrd="1" destOrd="0" presId="urn:microsoft.com/office/officeart/2005/8/layout/orgChart1"/>
    <dgm:cxn modelId="{C2A94F66-CB84-44E9-873D-24B39221540E}" type="presParOf" srcId="{3A3B3635-031A-440D-8D76-1669859A849F}" destId="{C60E07B5-0FB3-4D96-A76D-FFED266B0AC8}" srcOrd="0" destOrd="0" presId="urn:microsoft.com/office/officeart/2005/8/layout/orgChart1"/>
    <dgm:cxn modelId="{167FD674-E123-4494-8090-6223E006022B}" type="presParOf" srcId="{3A3B3635-031A-440D-8D76-1669859A849F}" destId="{8F3FEC4D-3C3C-4A49-916A-8BCCAA6671CE}" srcOrd="1" destOrd="0" presId="urn:microsoft.com/office/officeart/2005/8/layout/orgChart1"/>
    <dgm:cxn modelId="{EBBF322A-F89C-4D61-B85F-B419B00E9CFA}" type="presParOf" srcId="{8F3FEC4D-3C3C-4A49-916A-8BCCAA6671CE}" destId="{588C9D41-DBCC-4DCE-851E-BCC73AED9BD2}" srcOrd="0" destOrd="0" presId="urn:microsoft.com/office/officeart/2005/8/layout/orgChart1"/>
    <dgm:cxn modelId="{FC3E7271-1031-4171-9A78-B355F4521686}" type="presParOf" srcId="{588C9D41-DBCC-4DCE-851E-BCC73AED9BD2}" destId="{51444F72-5104-4B1A-B356-FC52605ACF49}" srcOrd="0" destOrd="0" presId="urn:microsoft.com/office/officeart/2005/8/layout/orgChart1"/>
    <dgm:cxn modelId="{AC4C4254-EF72-4ABF-AF79-9F30FD81F8A5}" type="presParOf" srcId="{588C9D41-DBCC-4DCE-851E-BCC73AED9BD2}" destId="{75CE1F10-171A-4B5E-BA95-47DC17F3054A}" srcOrd="1" destOrd="0" presId="urn:microsoft.com/office/officeart/2005/8/layout/orgChart1"/>
    <dgm:cxn modelId="{2F7BA758-4F43-41B5-8ACC-3ADAB0878377}" type="presParOf" srcId="{8F3FEC4D-3C3C-4A49-916A-8BCCAA6671CE}" destId="{D80A4103-06B7-456E-B2CA-F28DCF3B5D3C}" srcOrd="1" destOrd="0" presId="urn:microsoft.com/office/officeart/2005/8/layout/orgChart1"/>
    <dgm:cxn modelId="{9ABCFEA8-7BB3-4679-BB29-328B3879B1D6}" type="presParOf" srcId="{8F3FEC4D-3C3C-4A49-916A-8BCCAA6671CE}" destId="{6B82E2AB-4F59-448E-8144-619BE22F5920}" srcOrd="2" destOrd="0" presId="urn:microsoft.com/office/officeart/2005/8/layout/orgChart1"/>
    <dgm:cxn modelId="{9AF8B9D5-6337-4E39-848E-4BD9BC06D525}" type="presParOf" srcId="{3A3B3635-031A-440D-8D76-1669859A849F}" destId="{9C39C26C-E18C-48B5-A58A-C9AA0FF57952}" srcOrd="2" destOrd="0" presId="urn:microsoft.com/office/officeart/2005/8/layout/orgChart1"/>
    <dgm:cxn modelId="{8941BD83-29D9-43F1-97EB-56E97BE2F679}" type="presParOf" srcId="{3A3B3635-031A-440D-8D76-1669859A849F}" destId="{67D04B9F-AB80-45AB-A506-B397CBFACBEC}" srcOrd="3" destOrd="0" presId="urn:microsoft.com/office/officeart/2005/8/layout/orgChart1"/>
    <dgm:cxn modelId="{12B43302-48BC-4E0A-B29E-E88E09329421}" type="presParOf" srcId="{67D04B9F-AB80-45AB-A506-B397CBFACBEC}" destId="{7DE80CCD-6D22-4366-969C-CE48C52D060C}" srcOrd="0" destOrd="0" presId="urn:microsoft.com/office/officeart/2005/8/layout/orgChart1"/>
    <dgm:cxn modelId="{0475EDD0-6A89-4390-B9EF-5EE694D6CD03}" type="presParOf" srcId="{7DE80CCD-6D22-4366-969C-CE48C52D060C}" destId="{4C611EA7-FBD8-42A0-AD54-76BBDD881C56}" srcOrd="0" destOrd="0" presId="urn:microsoft.com/office/officeart/2005/8/layout/orgChart1"/>
    <dgm:cxn modelId="{8E4B6F10-C0FF-4276-A826-F17BB87E616C}" type="presParOf" srcId="{7DE80CCD-6D22-4366-969C-CE48C52D060C}" destId="{5131A1E1-D9B4-46BC-BC39-285CF984A296}" srcOrd="1" destOrd="0" presId="urn:microsoft.com/office/officeart/2005/8/layout/orgChart1"/>
    <dgm:cxn modelId="{680CF203-B73E-4914-965D-B711562215F7}" type="presParOf" srcId="{67D04B9F-AB80-45AB-A506-B397CBFACBEC}" destId="{54AC845B-547E-43AA-A369-FCEFFAAE5AE9}" srcOrd="1" destOrd="0" presId="urn:microsoft.com/office/officeart/2005/8/layout/orgChart1"/>
    <dgm:cxn modelId="{52A0B37F-7220-4F7C-B1D5-3C5A8B2D3FB1}" type="presParOf" srcId="{67D04B9F-AB80-45AB-A506-B397CBFACBEC}" destId="{E60E5948-7DAF-4ECF-9639-D045BB510468}" srcOrd="2" destOrd="0" presId="urn:microsoft.com/office/officeart/2005/8/layout/orgChart1"/>
    <dgm:cxn modelId="{7D9F76E7-8D93-465C-86F8-4F1F0B7D1A5A}" type="presParOf" srcId="{34D67B58-B8D0-44F9-B135-B6B42978EF85}" destId="{7BB95185-56DE-4CED-AD9D-871884322418}" srcOrd="2" destOrd="0" presId="urn:microsoft.com/office/officeart/2005/8/layout/orgChart1"/>
    <dgm:cxn modelId="{1257D283-4FED-46F8-89C4-5EC05C8BF84A}" type="presParOf" srcId="{1D1A79AF-559D-4061-B1AE-26CD6E3CA3C7}" destId="{49037045-F7BB-47D7-8671-3030C35EEA2E}" srcOrd="2" destOrd="0" presId="urn:microsoft.com/office/officeart/2005/8/layout/orgChart1"/>
    <dgm:cxn modelId="{9711D484-B858-49F7-92DB-6F68B5D636A2}" type="presParOf" srcId="{1D1A79AF-559D-4061-B1AE-26CD6E3CA3C7}" destId="{085B018F-0EEA-4A6E-838A-5FCAB0E05B90}" srcOrd="3" destOrd="0" presId="urn:microsoft.com/office/officeart/2005/8/layout/orgChart1"/>
    <dgm:cxn modelId="{44B1EE44-97A5-4B3E-B6CC-286A42340A88}" type="presParOf" srcId="{085B018F-0EEA-4A6E-838A-5FCAB0E05B90}" destId="{EF572438-36F2-4D91-BD4A-34A108E76503}" srcOrd="0" destOrd="0" presId="urn:microsoft.com/office/officeart/2005/8/layout/orgChart1"/>
    <dgm:cxn modelId="{2E8FC947-8855-45CF-815D-8B0E10D0EF3B}" type="presParOf" srcId="{EF572438-36F2-4D91-BD4A-34A108E76503}" destId="{334ED24D-7A88-4F28-84DD-B13E229C4DCE}" srcOrd="0" destOrd="0" presId="urn:microsoft.com/office/officeart/2005/8/layout/orgChart1"/>
    <dgm:cxn modelId="{269D7ED5-C2C0-49A9-9DE9-1FC15E32B0DD}" type="presParOf" srcId="{EF572438-36F2-4D91-BD4A-34A108E76503}" destId="{A729D510-1353-41D9-BEF6-17EF026193AB}" srcOrd="1" destOrd="0" presId="urn:microsoft.com/office/officeart/2005/8/layout/orgChart1"/>
    <dgm:cxn modelId="{AB61617F-250F-493A-B3D5-03F9E6B0563C}" type="presParOf" srcId="{085B018F-0EEA-4A6E-838A-5FCAB0E05B90}" destId="{8A0842FB-0597-4783-98B6-5512D7988909}" srcOrd="1" destOrd="0" presId="urn:microsoft.com/office/officeart/2005/8/layout/orgChart1"/>
    <dgm:cxn modelId="{6EDFBD8E-A6BC-413A-BCE9-8F2CFC59FF57}" type="presParOf" srcId="{085B018F-0EEA-4A6E-838A-5FCAB0E05B90}" destId="{F261329B-2039-44FA-98F0-03FAC0E816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37045-F7BB-47D7-8671-3030C35EEA2E}">
      <dsp:nvSpPr>
        <dsp:cNvPr id="0" name=""/>
        <dsp:cNvSpPr/>
      </dsp:nvSpPr>
      <dsp:spPr>
        <a:xfrm>
          <a:off x="2852570" y="613279"/>
          <a:ext cx="327214" cy="145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0931"/>
              </a:lnTo>
              <a:lnTo>
                <a:pt x="327214" y="145093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9C26C-E18C-48B5-A58A-C9AA0FF57952}">
      <dsp:nvSpPr>
        <dsp:cNvPr id="0" name=""/>
        <dsp:cNvSpPr/>
      </dsp:nvSpPr>
      <dsp:spPr>
        <a:xfrm>
          <a:off x="1180490" y="1483889"/>
          <a:ext cx="91440" cy="580316"/>
        </a:xfrm>
        <a:custGeom>
          <a:avLst/>
          <a:gdLst/>
          <a:ahLst/>
          <a:cxnLst/>
          <a:rect l="0" t="0" r="0" b="0"/>
          <a:pathLst>
            <a:path>
              <a:moveTo>
                <a:pt x="133186" y="0"/>
              </a:moveTo>
              <a:lnTo>
                <a:pt x="133186" y="580316"/>
              </a:lnTo>
              <a:lnTo>
                <a:pt x="45720" y="58031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E07B5-0FB3-4D96-A76D-FFED266B0AC8}">
      <dsp:nvSpPr>
        <dsp:cNvPr id="0" name=""/>
        <dsp:cNvSpPr/>
      </dsp:nvSpPr>
      <dsp:spPr>
        <a:xfrm>
          <a:off x="1313676" y="1483889"/>
          <a:ext cx="183931" cy="564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4056"/>
              </a:lnTo>
              <a:lnTo>
                <a:pt x="183931" y="56405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31EE86-118A-491E-B39F-932C6DD01B0E}">
      <dsp:nvSpPr>
        <dsp:cNvPr id="0" name=""/>
        <dsp:cNvSpPr/>
      </dsp:nvSpPr>
      <dsp:spPr>
        <a:xfrm>
          <a:off x="1926782" y="613279"/>
          <a:ext cx="925788" cy="564056"/>
        </a:xfrm>
        <a:custGeom>
          <a:avLst/>
          <a:gdLst/>
          <a:ahLst/>
          <a:cxnLst/>
          <a:rect l="0" t="0" r="0" b="0"/>
          <a:pathLst>
            <a:path>
              <a:moveTo>
                <a:pt x="925788" y="0"/>
              </a:moveTo>
              <a:lnTo>
                <a:pt x="925788" y="564056"/>
              </a:lnTo>
              <a:lnTo>
                <a:pt x="0" y="56405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653D1-C2E1-47A2-B287-721B64382D89}">
      <dsp:nvSpPr>
        <dsp:cNvPr id="0" name=""/>
        <dsp:cNvSpPr/>
      </dsp:nvSpPr>
      <dsp:spPr>
        <a:xfrm>
          <a:off x="5254509" y="5029734"/>
          <a:ext cx="122621" cy="3056231"/>
        </a:xfrm>
        <a:custGeom>
          <a:avLst/>
          <a:gdLst/>
          <a:ahLst/>
          <a:cxnLst/>
          <a:rect l="0" t="0" r="0" b="0"/>
          <a:pathLst>
            <a:path>
              <a:moveTo>
                <a:pt x="122621" y="0"/>
              </a:moveTo>
              <a:lnTo>
                <a:pt x="0" y="3056231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F3BF1-E01D-4551-8DC4-E3CB5B897749}">
      <dsp:nvSpPr>
        <dsp:cNvPr id="0" name=""/>
        <dsp:cNvSpPr/>
      </dsp:nvSpPr>
      <dsp:spPr>
        <a:xfrm>
          <a:off x="5254509" y="5029734"/>
          <a:ext cx="122621" cy="2191513"/>
        </a:xfrm>
        <a:custGeom>
          <a:avLst/>
          <a:gdLst/>
          <a:ahLst/>
          <a:cxnLst/>
          <a:rect l="0" t="0" r="0" b="0"/>
          <a:pathLst>
            <a:path>
              <a:moveTo>
                <a:pt x="122621" y="0"/>
              </a:moveTo>
              <a:lnTo>
                <a:pt x="0" y="2191513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AE8456-076D-4F5D-92D2-255A8BE1B117}">
      <dsp:nvSpPr>
        <dsp:cNvPr id="0" name=""/>
        <dsp:cNvSpPr/>
      </dsp:nvSpPr>
      <dsp:spPr>
        <a:xfrm>
          <a:off x="5254509" y="5029734"/>
          <a:ext cx="122621" cy="1326802"/>
        </a:xfrm>
        <a:custGeom>
          <a:avLst/>
          <a:gdLst/>
          <a:ahLst/>
          <a:cxnLst/>
          <a:rect l="0" t="0" r="0" b="0"/>
          <a:pathLst>
            <a:path>
              <a:moveTo>
                <a:pt x="122621" y="0"/>
              </a:moveTo>
              <a:lnTo>
                <a:pt x="0" y="132680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A07E8B-00A0-4B88-87EE-1FB925F4E697}">
      <dsp:nvSpPr>
        <dsp:cNvPr id="0" name=""/>
        <dsp:cNvSpPr/>
      </dsp:nvSpPr>
      <dsp:spPr>
        <a:xfrm>
          <a:off x="5254509" y="5029734"/>
          <a:ext cx="122621" cy="558164"/>
        </a:xfrm>
        <a:custGeom>
          <a:avLst/>
          <a:gdLst/>
          <a:ahLst/>
          <a:cxnLst/>
          <a:rect l="0" t="0" r="0" b="0"/>
          <a:pathLst>
            <a:path>
              <a:moveTo>
                <a:pt x="122621" y="0"/>
              </a:moveTo>
              <a:lnTo>
                <a:pt x="0" y="5581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8C3FF7-65BD-4244-B574-9C059C49F32E}">
      <dsp:nvSpPr>
        <dsp:cNvPr id="0" name=""/>
        <dsp:cNvSpPr/>
      </dsp:nvSpPr>
      <dsp:spPr>
        <a:xfrm>
          <a:off x="5821894" y="4068936"/>
          <a:ext cx="91440" cy="347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691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AEB21-90D3-4EBA-A53C-B448ECFAAAF4}">
      <dsp:nvSpPr>
        <dsp:cNvPr id="0" name=""/>
        <dsp:cNvSpPr/>
      </dsp:nvSpPr>
      <dsp:spPr>
        <a:xfrm>
          <a:off x="3362416" y="5029734"/>
          <a:ext cx="742090" cy="2191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1513"/>
              </a:lnTo>
              <a:lnTo>
                <a:pt x="742090" y="2191513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BBCBC-63EA-454E-939B-33C6B684C7FF}">
      <dsp:nvSpPr>
        <dsp:cNvPr id="0" name=""/>
        <dsp:cNvSpPr/>
      </dsp:nvSpPr>
      <dsp:spPr>
        <a:xfrm>
          <a:off x="3362416" y="5029734"/>
          <a:ext cx="646016" cy="1326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6802"/>
              </a:lnTo>
              <a:lnTo>
                <a:pt x="646016" y="132680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F3F8C-53BF-4377-A053-D71821034FA2}">
      <dsp:nvSpPr>
        <dsp:cNvPr id="0" name=""/>
        <dsp:cNvSpPr/>
      </dsp:nvSpPr>
      <dsp:spPr>
        <a:xfrm>
          <a:off x="3362416" y="5029734"/>
          <a:ext cx="646016" cy="558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8164"/>
              </a:lnTo>
              <a:lnTo>
                <a:pt x="646016" y="5581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47909-2832-4635-BF47-8098EDDCE07E}">
      <dsp:nvSpPr>
        <dsp:cNvPr id="0" name=""/>
        <dsp:cNvSpPr/>
      </dsp:nvSpPr>
      <dsp:spPr>
        <a:xfrm>
          <a:off x="3852901" y="4068936"/>
          <a:ext cx="2014713" cy="347691"/>
        </a:xfrm>
        <a:custGeom>
          <a:avLst/>
          <a:gdLst/>
          <a:ahLst/>
          <a:cxnLst/>
          <a:rect l="0" t="0" r="0" b="0"/>
          <a:pathLst>
            <a:path>
              <a:moveTo>
                <a:pt x="2014713" y="0"/>
              </a:moveTo>
              <a:lnTo>
                <a:pt x="2014713" y="218939"/>
              </a:lnTo>
              <a:lnTo>
                <a:pt x="0" y="218939"/>
              </a:lnTo>
              <a:lnTo>
                <a:pt x="0" y="347691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3523C2-FAB9-4A5C-8829-D86C87043D80}">
      <dsp:nvSpPr>
        <dsp:cNvPr id="0" name=""/>
        <dsp:cNvSpPr/>
      </dsp:nvSpPr>
      <dsp:spPr>
        <a:xfrm>
          <a:off x="2852570" y="613279"/>
          <a:ext cx="3015043" cy="2842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799"/>
              </a:lnTo>
              <a:lnTo>
                <a:pt x="3015043" y="2713799"/>
              </a:lnTo>
              <a:lnTo>
                <a:pt x="3015043" y="284255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E0B98-B2DA-4D27-907A-6717D00C6FF3}">
      <dsp:nvSpPr>
        <dsp:cNvPr id="0" name=""/>
        <dsp:cNvSpPr/>
      </dsp:nvSpPr>
      <dsp:spPr>
        <a:xfrm>
          <a:off x="122621" y="4068936"/>
          <a:ext cx="1157334" cy="3202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2665"/>
              </a:lnTo>
              <a:lnTo>
                <a:pt x="1157334" y="3202665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B05CD-6483-4F67-A4EA-1DCB058DB727}">
      <dsp:nvSpPr>
        <dsp:cNvPr id="0" name=""/>
        <dsp:cNvSpPr/>
      </dsp:nvSpPr>
      <dsp:spPr>
        <a:xfrm>
          <a:off x="122621" y="4068936"/>
          <a:ext cx="1157334" cy="2332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2056"/>
              </a:lnTo>
              <a:lnTo>
                <a:pt x="1157334" y="233205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4ADAE7-CAA8-4DCB-BC23-C1F522B85114}">
      <dsp:nvSpPr>
        <dsp:cNvPr id="0" name=""/>
        <dsp:cNvSpPr/>
      </dsp:nvSpPr>
      <dsp:spPr>
        <a:xfrm>
          <a:off x="122621" y="4068936"/>
          <a:ext cx="1157334" cy="146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446"/>
              </a:lnTo>
              <a:lnTo>
                <a:pt x="1157334" y="146144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EB992-74EF-4E6F-8CAD-DFC722F313F7}">
      <dsp:nvSpPr>
        <dsp:cNvPr id="0" name=""/>
        <dsp:cNvSpPr/>
      </dsp:nvSpPr>
      <dsp:spPr>
        <a:xfrm>
          <a:off x="122621" y="4068936"/>
          <a:ext cx="1196144" cy="654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44"/>
              </a:lnTo>
              <a:lnTo>
                <a:pt x="1196144" y="65424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6B6EA-84F9-4882-AC7A-49243C23AACD}">
      <dsp:nvSpPr>
        <dsp:cNvPr id="0" name=""/>
        <dsp:cNvSpPr/>
      </dsp:nvSpPr>
      <dsp:spPr>
        <a:xfrm>
          <a:off x="613105" y="613279"/>
          <a:ext cx="2239465" cy="2842552"/>
        </a:xfrm>
        <a:custGeom>
          <a:avLst/>
          <a:gdLst/>
          <a:ahLst/>
          <a:cxnLst/>
          <a:rect l="0" t="0" r="0" b="0"/>
          <a:pathLst>
            <a:path>
              <a:moveTo>
                <a:pt x="2239465" y="0"/>
              </a:moveTo>
              <a:lnTo>
                <a:pt x="2239465" y="2713799"/>
              </a:lnTo>
              <a:lnTo>
                <a:pt x="0" y="2713799"/>
              </a:lnTo>
              <a:lnTo>
                <a:pt x="0" y="284255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BEAEA-CFBC-440B-8D8D-69CBA4D6E285}">
      <dsp:nvSpPr>
        <dsp:cNvPr id="0" name=""/>
        <dsp:cNvSpPr/>
      </dsp:nvSpPr>
      <dsp:spPr>
        <a:xfrm>
          <a:off x="2239465" y="174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Rådmann</a:t>
          </a:r>
          <a:endParaRPr lang="nb-NO" sz="1100" kern="1200" dirty="0"/>
        </a:p>
      </dsp:txBody>
      <dsp:txXfrm>
        <a:off x="2239465" y="174"/>
        <a:ext cx="1226210" cy="613105"/>
      </dsp:txXfrm>
    </dsp:sp>
    <dsp:sp modelId="{218099FC-DCE4-4F7B-B1E7-83B1A12E3A1F}">
      <dsp:nvSpPr>
        <dsp:cNvPr id="0" name=""/>
        <dsp:cNvSpPr/>
      </dsp:nvSpPr>
      <dsp:spPr>
        <a:xfrm>
          <a:off x="0" y="3455831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Kommunalsjef helse og omsorg</a:t>
          </a:r>
          <a:endParaRPr lang="nb-NO" sz="1100" kern="1200" dirty="0"/>
        </a:p>
      </dsp:txBody>
      <dsp:txXfrm>
        <a:off x="0" y="3455831"/>
        <a:ext cx="1226210" cy="613105"/>
      </dsp:txXfrm>
    </dsp:sp>
    <dsp:sp modelId="{85E92369-7920-49D3-AF6F-54907F2B4F2F}">
      <dsp:nvSpPr>
        <dsp:cNvPr id="0" name=""/>
        <dsp:cNvSpPr/>
      </dsp:nvSpPr>
      <dsp:spPr>
        <a:xfrm>
          <a:off x="1318765" y="4416628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Folkehelse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Helsestasjon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Psykisk helse</a:t>
          </a:r>
          <a:endParaRPr lang="nb-NO" sz="1100" kern="1200" dirty="0"/>
        </a:p>
      </dsp:txBody>
      <dsp:txXfrm>
        <a:off x="1318765" y="4416628"/>
        <a:ext cx="1226210" cy="613105"/>
      </dsp:txXfrm>
    </dsp:sp>
    <dsp:sp modelId="{E06701CC-A5AA-45EA-8CBB-51D519726815}">
      <dsp:nvSpPr>
        <dsp:cNvPr id="0" name=""/>
        <dsp:cNvSpPr/>
      </dsp:nvSpPr>
      <dsp:spPr>
        <a:xfrm>
          <a:off x="1279956" y="5223831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err="1" smtClean="0"/>
            <a:t>Habilitering</a:t>
          </a:r>
          <a:endParaRPr lang="nb-NO" sz="1100" kern="1200" dirty="0"/>
        </a:p>
      </dsp:txBody>
      <dsp:txXfrm>
        <a:off x="1279956" y="5223831"/>
        <a:ext cx="1226210" cy="613105"/>
      </dsp:txXfrm>
    </dsp:sp>
    <dsp:sp modelId="{6B4BDDA9-A77B-4E4B-826F-717D40F4C150}">
      <dsp:nvSpPr>
        <dsp:cNvPr id="0" name=""/>
        <dsp:cNvSpPr/>
      </dsp:nvSpPr>
      <dsp:spPr>
        <a:xfrm>
          <a:off x="1279956" y="6094440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Marnardal omsorgssenter</a:t>
          </a:r>
          <a:endParaRPr lang="nb-NO" sz="1100" kern="1200" dirty="0"/>
        </a:p>
      </dsp:txBody>
      <dsp:txXfrm>
        <a:off x="1279956" y="6094440"/>
        <a:ext cx="1226210" cy="613105"/>
      </dsp:txXfrm>
    </dsp:sp>
    <dsp:sp modelId="{3FABD34A-CA0B-4F34-82F9-4087E5705666}">
      <dsp:nvSpPr>
        <dsp:cNvPr id="0" name=""/>
        <dsp:cNvSpPr/>
      </dsp:nvSpPr>
      <dsp:spPr>
        <a:xfrm>
          <a:off x="1279956" y="6965049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NAV</a:t>
          </a:r>
          <a:endParaRPr lang="nb-NO" sz="1100" kern="1200" dirty="0"/>
        </a:p>
      </dsp:txBody>
      <dsp:txXfrm>
        <a:off x="1279956" y="6965049"/>
        <a:ext cx="1226210" cy="613105"/>
      </dsp:txXfrm>
    </dsp:sp>
    <dsp:sp modelId="{13EFFDC5-DDE3-482D-8E97-DFE569FB0D29}">
      <dsp:nvSpPr>
        <dsp:cNvPr id="0" name=""/>
        <dsp:cNvSpPr/>
      </dsp:nvSpPr>
      <dsp:spPr>
        <a:xfrm>
          <a:off x="5254509" y="3455831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Kommunalsjef oppvekst og kultur</a:t>
          </a:r>
          <a:endParaRPr lang="nb-NO" sz="1100" kern="1200" dirty="0"/>
        </a:p>
      </dsp:txBody>
      <dsp:txXfrm>
        <a:off x="5254509" y="3455831"/>
        <a:ext cx="1226210" cy="613105"/>
      </dsp:txXfrm>
    </dsp:sp>
    <dsp:sp modelId="{796979A0-C8A1-4559-B444-D6FB55BCF714}">
      <dsp:nvSpPr>
        <dsp:cNvPr id="0" name=""/>
        <dsp:cNvSpPr/>
      </dsp:nvSpPr>
      <dsp:spPr>
        <a:xfrm>
          <a:off x="3239795" y="4416628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Øyslebø oppvekstsenter</a:t>
          </a:r>
          <a:endParaRPr lang="nb-NO" sz="1100" kern="1200" dirty="0"/>
        </a:p>
      </dsp:txBody>
      <dsp:txXfrm>
        <a:off x="3239795" y="4416628"/>
        <a:ext cx="1226210" cy="613105"/>
      </dsp:txXfrm>
    </dsp:sp>
    <dsp:sp modelId="{5AA9B50D-636B-4F59-A598-07E5AF052992}">
      <dsp:nvSpPr>
        <dsp:cNvPr id="0" name=""/>
        <dsp:cNvSpPr/>
      </dsp:nvSpPr>
      <dsp:spPr>
        <a:xfrm>
          <a:off x="4008433" y="5281346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Heddeland barnehage</a:t>
          </a:r>
          <a:endParaRPr lang="nb-NO" sz="1100" kern="1200" dirty="0"/>
        </a:p>
      </dsp:txBody>
      <dsp:txXfrm>
        <a:off x="4008433" y="5281346"/>
        <a:ext cx="1226210" cy="613105"/>
      </dsp:txXfrm>
    </dsp:sp>
    <dsp:sp modelId="{74984163-A3B8-412A-A449-AF2D79B3E6D2}">
      <dsp:nvSpPr>
        <dsp:cNvPr id="0" name=""/>
        <dsp:cNvSpPr/>
      </dsp:nvSpPr>
      <dsp:spPr>
        <a:xfrm>
          <a:off x="4008433" y="6049984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Øyslebø skole/Marnar ungdomsskole</a:t>
          </a:r>
          <a:endParaRPr lang="nb-NO" sz="1100" kern="1200" dirty="0"/>
        </a:p>
      </dsp:txBody>
      <dsp:txXfrm>
        <a:off x="4008433" y="6049984"/>
        <a:ext cx="1226210" cy="613105"/>
      </dsp:txXfrm>
    </dsp:sp>
    <dsp:sp modelId="{11FF387B-0461-4BD9-B365-891311886F59}">
      <dsp:nvSpPr>
        <dsp:cNvPr id="0" name=""/>
        <dsp:cNvSpPr/>
      </dsp:nvSpPr>
      <dsp:spPr>
        <a:xfrm>
          <a:off x="4104507" y="6914695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Kultur</a:t>
          </a:r>
          <a:endParaRPr lang="nb-NO" sz="1100" kern="1200" dirty="0"/>
        </a:p>
      </dsp:txBody>
      <dsp:txXfrm>
        <a:off x="4104507" y="6914695"/>
        <a:ext cx="1226210" cy="613105"/>
      </dsp:txXfrm>
    </dsp:sp>
    <dsp:sp modelId="{C7B3F146-D9B6-4E6F-976A-C9BCA28A9463}">
      <dsp:nvSpPr>
        <dsp:cNvPr id="0" name=""/>
        <dsp:cNvSpPr/>
      </dsp:nvSpPr>
      <dsp:spPr>
        <a:xfrm>
          <a:off x="5254509" y="4416628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Laudal og Bjelland oppvekstsenter</a:t>
          </a:r>
          <a:endParaRPr lang="nb-NO" sz="1100" kern="1200" dirty="0"/>
        </a:p>
      </dsp:txBody>
      <dsp:txXfrm>
        <a:off x="5254509" y="4416628"/>
        <a:ext cx="1226210" cy="613105"/>
      </dsp:txXfrm>
    </dsp:sp>
    <dsp:sp modelId="{33C7A438-277D-43BE-8621-2041F64812D9}">
      <dsp:nvSpPr>
        <dsp:cNvPr id="0" name=""/>
        <dsp:cNvSpPr/>
      </dsp:nvSpPr>
      <dsp:spPr>
        <a:xfrm>
          <a:off x="5254509" y="5281346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Laudal skole</a:t>
          </a:r>
          <a:endParaRPr lang="nb-NO" sz="1100" kern="1200" dirty="0"/>
        </a:p>
      </dsp:txBody>
      <dsp:txXfrm>
        <a:off x="5254509" y="5281346"/>
        <a:ext cx="1226210" cy="613105"/>
      </dsp:txXfrm>
    </dsp:sp>
    <dsp:sp modelId="{A9719514-28FE-445F-BC78-85A03E490E86}">
      <dsp:nvSpPr>
        <dsp:cNvPr id="0" name=""/>
        <dsp:cNvSpPr/>
      </dsp:nvSpPr>
      <dsp:spPr>
        <a:xfrm>
          <a:off x="5254509" y="6049984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Laudal barnehage</a:t>
          </a:r>
          <a:endParaRPr lang="nb-NO" sz="1100" kern="1200" dirty="0"/>
        </a:p>
      </dsp:txBody>
      <dsp:txXfrm>
        <a:off x="5254509" y="6049984"/>
        <a:ext cx="1226210" cy="613105"/>
      </dsp:txXfrm>
    </dsp:sp>
    <dsp:sp modelId="{DB9CA12D-B416-4956-86B6-2DA5119AB5B0}">
      <dsp:nvSpPr>
        <dsp:cNvPr id="0" name=""/>
        <dsp:cNvSpPr/>
      </dsp:nvSpPr>
      <dsp:spPr>
        <a:xfrm>
          <a:off x="5254509" y="6914695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Bjelland skole</a:t>
          </a:r>
          <a:endParaRPr lang="nb-NO" sz="1100" kern="1200" dirty="0"/>
        </a:p>
      </dsp:txBody>
      <dsp:txXfrm>
        <a:off x="5254509" y="6914695"/>
        <a:ext cx="1226210" cy="613105"/>
      </dsp:txXfrm>
    </dsp:sp>
    <dsp:sp modelId="{BDC97296-F6AB-4F46-82E6-6936878F1932}">
      <dsp:nvSpPr>
        <dsp:cNvPr id="0" name=""/>
        <dsp:cNvSpPr/>
      </dsp:nvSpPr>
      <dsp:spPr>
        <a:xfrm>
          <a:off x="5254509" y="7779412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Bjelland barnehage</a:t>
          </a:r>
          <a:endParaRPr lang="nb-NO" sz="1100" kern="1200" dirty="0"/>
        </a:p>
      </dsp:txBody>
      <dsp:txXfrm>
        <a:off x="5254509" y="7779412"/>
        <a:ext cx="1226210" cy="613105"/>
      </dsp:txXfrm>
    </dsp:sp>
    <dsp:sp modelId="{F6752088-C44D-4671-A390-24622F4D78B1}">
      <dsp:nvSpPr>
        <dsp:cNvPr id="0" name=""/>
        <dsp:cNvSpPr/>
      </dsp:nvSpPr>
      <dsp:spPr>
        <a:xfrm>
          <a:off x="700571" y="870783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Enhetsleder service og drift</a:t>
          </a:r>
          <a:endParaRPr lang="nb-NO" sz="1100" kern="1200" dirty="0"/>
        </a:p>
      </dsp:txBody>
      <dsp:txXfrm>
        <a:off x="700571" y="870783"/>
        <a:ext cx="1226210" cy="613105"/>
      </dsp:txXfrm>
    </dsp:sp>
    <dsp:sp modelId="{51444F72-5104-4B1A-B356-FC52605ACF49}">
      <dsp:nvSpPr>
        <dsp:cNvPr id="0" name=""/>
        <dsp:cNvSpPr/>
      </dsp:nvSpPr>
      <dsp:spPr>
        <a:xfrm>
          <a:off x="1497608" y="1741393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Avdelingsleder service</a:t>
          </a:r>
          <a:endParaRPr lang="nb-NO" sz="1100" kern="1200" dirty="0"/>
        </a:p>
      </dsp:txBody>
      <dsp:txXfrm>
        <a:off x="1497608" y="1741393"/>
        <a:ext cx="1226210" cy="613105"/>
      </dsp:txXfrm>
    </dsp:sp>
    <dsp:sp modelId="{4C611EA7-FBD8-42A0-AD54-76BBDD881C56}">
      <dsp:nvSpPr>
        <dsp:cNvPr id="0" name=""/>
        <dsp:cNvSpPr/>
      </dsp:nvSpPr>
      <dsp:spPr>
        <a:xfrm>
          <a:off x="0" y="1757652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Avdelingsleder drift</a:t>
          </a:r>
          <a:endParaRPr lang="nb-NO" sz="1100" kern="1200" dirty="0"/>
        </a:p>
      </dsp:txBody>
      <dsp:txXfrm>
        <a:off x="0" y="1757652"/>
        <a:ext cx="1226210" cy="613105"/>
      </dsp:txXfrm>
    </dsp:sp>
    <dsp:sp modelId="{334ED24D-7A88-4F28-84DD-B13E229C4DCE}">
      <dsp:nvSpPr>
        <dsp:cNvPr id="0" name=""/>
        <dsp:cNvSpPr/>
      </dsp:nvSpPr>
      <dsp:spPr>
        <a:xfrm>
          <a:off x="3179785" y="1757659"/>
          <a:ext cx="1226210" cy="613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kern="1200" dirty="0" smtClean="0"/>
            <a:t>Avdelingsleder forvaltning</a:t>
          </a:r>
          <a:endParaRPr lang="nb-NO" sz="1100" kern="1200" dirty="0"/>
        </a:p>
      </dsp:txBody>
      <dsp:txXfrm>
        <a:off x="3179785" y="1757659"/>
        <a:ext cx="1226210" cy="613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497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89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273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471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2085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051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646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184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672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109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128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F1D14-DC7A-4491-879A-4195C42BC20B}" type="datetimeFigureOut">
              <a:rPr lang="nb-NO" smtClean="0"/>
              <a:t>01.11.2016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0E2A9-2A8D-4BB7-8C9B-6E34B6916E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320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91488412"/>
              </p:ext>
            </p:extLst>
          </p:nvPr>
        </p:nvGraphicFramePr>
        <p:xfrm>
          <a:off x="242646" y="155509"/>
          <a:ext cx="6480720" cy="8448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933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47</Words>
  <Application>Microsoft Office PowerPoint</Application>
  <PresentationFormat>Skjermfremvisning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Marnadal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gvbr</dc:creator>
  <cp:lastModifiedBy>Gunhild Vatne</cp:lastModifiedBy>
  <cp:revision>7</cp:revision>
  <dcterms:created xsi:type="dcterms:W3CDTF">2016-06-28T08:39:14Z</dcterms:created>
  <dcterms:modified xsi:type="dcterms:W3CDTF">2016-11-01T09:14:30Z</dcterms:modified>
</cp:coreProperties>
</file>