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6"/>
  </p:sldMasterIdLst>
  <p:notesMasterIdLst>
    <p:notesMasterId r:id="rId8"/>
  </p:notesMasterIdLst>
  <p:handoutMasterIdLst>
    <p:handoutMasterId r:id="rId9"/>
  </p:handoutMasterIdLst>
  <p:sldIdLst>
    <p:sldId id="268" r:id="rId7"/>
  </p:sldIdLst>
  <p:sldSz cx="9144000" cy="6858000" type="screen4x3"/>
  <p:notesSz cx="7192963" cy="10490200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DC002E"/>
    <a:srgbClr val="DC2441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33" autoAdjust="0"/>
  </p:normalViewPr>
  <p:slideViewPr>
    <p:cSldViewPr>
      <p:cViewPr varScale="1">
        <p:scale>
          <a:sx n="61" d="100"/>
          <a:sy n="61" d="100"/>
        </p:scale>
        <p:origin x="22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6208" cy="524680"/>
          </a:xfrm>
          <a:prstGeom prst="rect">
            <a:avLst/>
          </a:prstGeom>
        </p:spPr>
        <p:txBody>
          <a:bodyPr vert="horz" lIns="98316" tIns="49158" rIns="98316" bIns="49158" rtlCol="0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4075042" y="0"/>
            <a:ext cx="3116208" cy="524680"/>
          </a:xfrm>
          <a:prstGeom prst="rect">
            <a:avLst/>
          </a:prstGeom>
        </p:spPr>
        <p:txBody>
          <a:bodyPr vert="horz" lIns="98316" tIns="49158" rIns="98316" bIns="49158" rtlCol="0"/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5CE67BA-8E11-4972-8EA1-8DE6A8841370}" type="datetimeFigureOut">
              <a:rPr lang="nb-NO"/>
              <a:pPr>
                <a:defRPr/>
              </a:pPr>
              <a:t>28.09.2016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963817"/>
            <a:ext cx="3116208" cy="524680"/>
          </a:xfrm>
          <a:prstGeom prst="rect">
            <a:avLst/>
          </a:prstGeom>
        </p:spPr>
        <p:txBody>
          <a:bodyPr vert="horz" lIns="98316" tIns="49158" rIns="98316" bIns="49158" rtlCol="0" anchor="b"/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4075042" y="9963817"/>
            <a:ext cx="3116208" cy="524680"/>
          </a:xfrm>
          <a:prstGeom prst="rect">
            <a:avLst/>
          </a:prstGeom>
        </p:spPr>
        <p:txBody>
          <a:bodyPr vert="horz" lIns="98316" tIns="49158" rIns="98316" bIns="49158" rtlCol="0" anchor="b"/>
          <a:lstStyle>
            <a:lvl1pPr algn="r" eaLnBrk="1" hangingPunct="1">
              <a:defRPr sz="1300"/>
            </a:lvl1pPr>
          </a:lstStyle>
          <a:p>
            <a:pPr>
              <a:defRPr/>
            </a:pPr>
            <a:fld id="{C0B1C4D6-AAC7-46AB-A642-1405CDF703A5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40936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45316" cy="5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5" tIns="48332" rIns="96665" bIns="4833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2710" y="0"/>
            <a:ext cx="3063131" cy="56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5" tIns="48332" rIns="96665" bIns="4833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7263" y="806450"/>
            <a:ext cx="5260975" cy="3944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7396" y="4992982"/>
            <a:ext cx="5241051" cy="475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5" tIns="48332" rIns="96665" bIns="483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n-NO" smtClean="0"/>
              <a:t>Klikk for å redigere tekststiler i malen</a:t>
            </a:r>
          </a:p>
          <a:p>
            <a:pPr lvl="1"/>
            <a:r>
              <a:rPr lang="nn-NO" smtClean="0"/>
              <a:t>Andre nivå</a:t>
            </a:r>
          </a:p>
          <a:p>
            <a:pPr lvl="2"/>
            <a:r>
              <a:rPr lang="nn-NO" smtClean="0"/>
              <a:t>Tredje nivå</a:t>
            </a:r>
          </a:p>
          <a:p>
            <a:pPr lvl="3"/>
            <a:r>
              <a:rPr lang="nn-NO" smtClean="0"/>
              <a:t>Fjerde nivå</a:t>
            </a:r>
          </a:p>
          <a:p>
            <a:pPr lvl="4"/>
            <a:r>
              <a:rPr lang="nn-NO" smtClean="0"/>
              <a:t>Femte nivå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985962"/>
            <a:ext cx="3145316" cy="48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5" tIns="48332" rIns="96665" bIns="4833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2710" y="9985962"/>
            <a:ext cx="3063131" cy="482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5" tIns="48332" rIns="96665" bIns="4833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92216A4A-C167-47F1-86CA-D121E37632E0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530077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98820" indent="-307238">
              <a:defRPr>
                <a:solidFill>
                  <a:schemeClr val="tx1"/>
                </a:solidFill>
                <a:latin typeface="Arial" charset="0"/>
              </a:defRPr>
            </a:lvl2pPr>
            <a:lvl3pPr marL="1228954" indent="-245791">
              <a:defRPr>
                <a:solidFill>
                  <a:schemeClr val="tx1"/>
                </a:solidFill>
                <a:latin typeface="Arial" charset="0"/>
              </a:defRPr>
            </a:lvl3pPr>
            <a:lvl4pPr marL="1720535" indent="-245791">
              <a:defRPr>
                <a:solidFill>
                  <a:schemeClr val="tx1"/>
                </a:solidFill>
                <a:latin typeface="Arial" charset="0"/>
              </a:defRPr>
            </a:lvl4pPr>
            <a:lvl5pPr marL="2212116" indent="-245791">
              <a:defRPr>
                <a:solidFill>
                  <a:schemeClr val="tx1"/>
                </a:solidFill>
                <a:latin typeface="Arial" charset="0"/>
              </a:defRPr>
            </a:lvl5pPr>
            <a:lvl6pPr marL="2703698" indent="-2457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195279" indent="-2457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86861" indent="-2457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78442" indent="-24579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9C8F458-6462-43B5-A6E5-87DE0D4FC4A7}" type="slidenum">
              <a:rPr lang="nn-NO" smtClean="0"/>
              <a:pPr/>
              <a:t>1</a:t>
            </a:fld>
            <a:endParaRPr lang="nn-NO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19175" y="812800"/>
            <a:ext cx="5202238" cy="39020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7941" y="4958911"/>
            <a:ext cx="5265022" cy="471530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n-NO" smtClean="0"/>
          </a:p>
        </p:txBody>
      </p:sp>
    </p:spTree>
    <p:extLst>
      <p:ext uri="{BB962C8B-B14F-4D97-AF65-F5344CB8AC3E}">
        <p14:creationId xmlns:p14="http://schemas.microsoft.com/office/powerpoint/2010/main" val="4123306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95453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8535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476250"/>
            <a:ext cx="2057400" cy="5649913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476250"/>
            <a:ext cx="6019800" cy="5649913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2639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70734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976864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5761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9634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04848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268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514752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125101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62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pic>
        <p:nvPicPr>
          <p:cNvPr id="91140" name="Picture 10" descr="botn og slagord cop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08700"/>
            <a:ext cx="91440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DC002E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4D4D4D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4D4D4D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4D4D4D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4D4D4D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4D4D4D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68421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nn-NO" sz="2800" b="1" dirty="0">
                <a:solidFill>
                  <a:srgbClr val="DC002E"/>
                </a:solidFill>
              </a:rPr>
              <a:t>             </a:t>
            </a:r>
            <a:r>
              <a:rPr lang="nn-NO" sz="2800" b="1" dirty="0" smtClean="0">
                <a:solidFill>
                  <a:srgbClr val="DC002E"/>
                </a:solidFill>
              </a:rPr>
              <a:t> Administrativ organisering</a:t>
            </a:r>
            <a:endParaRPr lang="nn-NO" sz="2000" b="1" dirty="0">
              <a:solidFill>
                <a:srgbClr val="DC002E"/>
              </a:solidFill>
            </a:endParaRPr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830536"/>
              </p:ext>
            </p:extLst>
          </p:nvPr>
        </p:nvGraphicFramePr>
        <p:xfrm>
          <a:off x="508000" y="836613"/>
          <a:ext cx="7766050" cy="527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Organization Chart" r:id="rId4" imgW="1307880" imgH="888840" progId="OrgPlusWOPX.4">
                  <p:embed followColorScheme="full"/>
                </p:oleObj>
              </mc:Choice>
              <mc:Fallback>
                <p:oleObj name="Organization Chart" r:id="rId4" imgW="1307880" imgH="888840" progId="OrgPlusWOPX.4">
                  <p:embed followColorScheme="full"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836613"/>
                        <a:ext cx="7766050" cy="527685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ye Førde kommune">
  <a:themeElements>
    <a:clrScheme name="Nye Førde kommu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ye Førde kommu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ye Førde kommu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ye Førde kommu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ye Førde kommu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ye Førde kommu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ye Førde kommu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ye Førde kommu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ye Førde kommu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omt dokument" ma:contentTypeID="0x010100D8A65A86E63B4641858AC1273FAD4E3005009B0D212DDD9E884D9A68AEF3233EBDC4" ma:contentTypeVersion="76" ma:contentTypeDescription="" ma:contentTypeScope="" ma:versionID="1831e8ada703786ef4a0c0ad914a6238">
  <xsd:schema xmlns:xsd="http://www.w3.org/2001/XMLSchema" xmlns:xs="http://www.w3.org/2001/XMLSchema" xmlns:p="http://schemas.microsoft.com/office/2006/metadata/properties" xmlns:ns1="http://schemas.microsoft.com/sharepoint/v3" xmlns:ns2="2c5b6cf6-36bf-48c4-8af6-5a6ce593c2c6" xmlns:ns3="12c359e6-c5d2-447c-b706-ef1cb49e0122" targetNamespace="http://schemas.microsoft.com/office/2006/metadata/properties" ma:root="true" ma:fieldsID="b2421a97897d67fcf535db77ba4657ea" ns1:_="" ns2:_="" ns3:_="">
    <xsd:import namespace="http://schemas.microsoft.com/sharepoint/v3"/>
    <xsd:import namespace="2c5b6cf6-36bf-48c4-8af6-5a6ce593c2c6"/>
    <xsd:import namespace="12c359e6-c5d2-447c-b706-ef1cb49e0122"/>
    <xsd:element name="properties">
      <xsd:complexType>
        <xsd:sequence>
          <xsd:element name="documentManagement">
            <xsd:complexType>
              <xsd:all>
                <xsd:element ref="ns2:Revideres_x0020_innen"/>
                <xsd:element ref="ns1:Revisjonsdato"/>
                <xsd:element ref="ns3:Revisjonsansvarlig" minOccurs="0"/>
                <xsd:element ref="ns2:Godkjent_x0020_dato" minOccurs="0"/>
                <xsd:element ref="ns2:f4799d662f084665a1940df5d9cf4b28" minOccurs="0"/>
                <xsd:element ref="ns2:TaxCatchAll" minOccurs="0"/>
                <xsd:element ref="ns2:TaxCatchAllLabel" minOccurs="0"/>
                <xsd:element ref="ns2:c2381186f6f24eb4bd5fd9dcd87291cd" minOccurs="0"/>
                <xsd:element ref="ns2:Current_x0020_Version" minOccurs="0"/>
                <xsd:element ref="ns2:Approved_x0020_Version" minOccurs="0"/>
                <xsd:element ref="ns2:dlcDocumentNumber" minOccurs="0"/>
                <xsd:element ref="ns2:_dlc_DocId" minOccurs="0"/>
                <xsd:element ref="ns2:_dlc_DocIdUrl" minOccurs="0"/>
                <xsd:element ref="ns2:_dlc_DocIdPersistId" minOccurs="0"/>
                <xsd:element ref="ns2:h4318cfe58e74b298ae1fa7735e011b4" minOccurs="0"/>
                <xsd:element ref="ns2:TaxKeywordTaxHTField" minOccurs="0"/>
                <xsd:element ref="ns2:kdf240d1d2f9477b9006fcb8accfe255" minOccurs="0"/>
                <xsd:element ref="ns2:Godkjent_x0020_av" minOccurs="0"/>
                <xsd:element ref="ns2:m26432390019485eb3407d7f50c43754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evisjonsdato" ma:index="3" ma:displayName="Varsel neste revisjon" ma:format="DateOnly" ma:internalName="Revisjonsdato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5b6cf6-36bf-48c4-8af6-5a6ce593c2c6" elementFormDefault="qualified">
    <xsd:import namespace="http://schemas.microsoft.com/office/2006/documentManagement/types"/>
    <xsd:import namespace="http://schemas.microsoft.com/office/infopath/2007/PartnerControls"/>
    <xsd:element name="Revideres_x0020_innen" ma:index="2" ma:displayName="Revideres innen" ma:format="DateOnly" ma:internalName="Revideres_x0020_innen" ma:readOnly="false">
      <xsd:simpleType>
        <xsd:restriction base="dms:DateTime"/>
      </xsd:simpleType>
    </xsd:element>
    <xsd:element name="Godkjent_x0020_dato" ma:index="8" nillable="true" ma:displayName="Godkjent dato" ma:format="DateOnly" ma:hidden="true" ma:internalName="Godkjent_x0020_dato" ma:readOnly="false">
      <xsd:simpleType>
        <xsd:restriction base="dms:DateTime"/>
      </xsd:simpleType>
    </xsd:element>
    <xsd:element name="f4799d662f084665a1940df5d9cf4b28" ma:index="9" ma:taxonomy="true" ma:internalName="f4799d662f084665a1940df5d9cf4b28" ma:taxonomyFieldName="Prosess" ma:displayName="Gjeld for" ma:readOnly="false" ma:default="" ma:fieldId="{f4799d66-2f08-4665-a194-0df5d9cf4b28}" ma:taxonomyMulti="true" ma:sspId="c281fcab-f579-49b8-9802-1e9def60f373" ma:termSetId="90f090f3-03be-434f-8e6b-64bf82a6bb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2433fdbe-e1e0-465b-9e02-4294fae61514}" ma:internalName="TaxCatchAll" ma:showField="CatchAllData" ma:web="2c5b6cf6-36bf-48c4-8af6-5a6ce593c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2433fdbe-e1e0-465b-9e02-4294fae61514}" ma:internalName="TaxCatchAllLabel" ma:readOnly="true" ma:showField="CatchAllDataLabel" ma:web="2c5b6cf6-36bf-48c4-8af6-5a6ce593c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2381186f6f24eb4bd5fd9dcd87291cd" ma:index="13" ma:taxonomy="true" ma:internalName="c2381186f6f24eb4bd5fd9dcd87291cd" ma:taxonomyFieldName="Dokumenttype" ma:displayName="Dokumenttype" ma:readOnly="false" ma:default="" ma:fieldId="{c2381186-f6f2-4eb4-bd5f-d9dcd87291cd}" ma:sspId="c281fcab-f579-49b8-9802-1e9def60f373" ma:termSetId="21612bec-07f9-4b7f-8afd-1357069769e2" ma:anchorId="6139fa2a-7b1a-49ca-af73-6145213136e3" ma:open="false" ma:isKeyword="false">
      <xsd:complexType>
        <xsd:sequence>
          <xsd:element ref="pc:Terms" minOccurs="0" maxOccurs="1"/>
        </xsd:sequence>
      </xsd:complexType>
    </xsd:element>
    <xsd:element name="Current_x0020_Version" ma:index="16" nillable="true" ma:displayName="Versjonen" ma:description="Nåværende versjonsnummer for dokumentet i SharePoint." ma:hidden="true" ma:internalName="Current_x0020_Version" ma:readOnly="false">
      <xsd:simpleType>
        <xsd:restriction base="dms:Text">
          <xsd:maxLength value="255"/>
        </xsd:restriction>
      </xsd:simpleType>
    </xsd:element>
    <xsd:element name="Approved_x0020_Version" ma:index="17" nillable="true" ma:displayName="Godkjent versjon" ma:description="Siste godkjente versjon i SharePoint." ma:hidden="true" ma:internalName="Approved_x0020_Version" ma:readOnly="false">
      <xsd:simpleType>
        <xsd:restriction base="dms:Text"/>
      </xsd:simpleType>
    </xsd:element>
    <xsd:element name="dlcDocumentNumber" ma:index="18" nillable="true" ma:displayName="Dokumentnummer" ma:description="Dokumentnummer på dokumentet." ma:hidden="true" ma:internalName="dlcDocumentNumber" ma:readOnly="false">
      <xsd:simpleType>
        <xsd:restriction base="dms:Text"/>
      </xsd:simpleType>
    </xsd:element>
    <xsd:element name="_dlc_DocId" ma:index="19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20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1" nillable="true" ma:displayName="Fast ID" ma:description="Behold IDen ved tillegging." ma:hidden="true" ma:internalName="_dlc_DocIdPersistId" ma:readOnly="true">
      <xsd:simpleType>
        <xsd:restriction base="dms:Boolean"/>
      </xsd:simpleType>
    </xsd:element>
    <xsd:element name="h4318cfe58e74b298ae1fa7735e011b4" ma:index="22" ma:taxonomy="true" ma:internalName="h4318cfe58e74b298ae1fa7735e011b4" ma:taxonomyFieldName="Godkjenner_x0020_rolle" ma:displayName="Dokumenteigar rolle" ma:readOnly="false" ma:default="" ma:fieldId="{14318cfe-58e7-4b29-8ae1-fa7735e011b4}" ma:sspId="c281fcab-f579-49b8-9802-1e9def60f373" ma:termSetId="ad6222de-cd3d-4343-beda-0bd096d2b0bf" ma:anchorId="dc7a623e-6a45-423b-a74e-f8f6ef4a0676" ma:open="false" ma:isKeyword="false">
      <xsd:complexType>
        <xsd:sequence>
          <xsd:element ref="pc:Terms" minOccurs="0" maxOccurs="1"/>
        </xsd:sequence>
      </xsd:complexType>
    </xsd:element>
    <xsd:element name="TaxKeywordTaxHTField" ma:index="26" nillable="true" ma:taxonomy="true" ma:internalName="TaxKeywordTaxHTField" ma:taxonomyFieldName="TaxKeyword" ma:displayName="Organisasjonsnøkkelord" ma:fieldId="{23f27201-bee3-471e-b2e7-b64fd8b7ca38}" ma:taxonomyMulti="true" ma:sspId="177c6486-a51f-48fb-a27a-be349bad7467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kdf240d1d2f9477b9006fcb8accfe255" ma:index="28" nillable="true" ma:taxonomy="true" ma:internalName="kdf240d1d2f9477b9006fcb8accfe255" ma:taxonomyFieldName="Tema_x0020_Organisasjon_x0020_og_x0020_leiing" ma:displayName="Tema Organisasjon og leiing" ma:readOnly="false" ma:default="" ma:fieldId="{4df240d1-d2f9-477b-9006-fcb8accfe255}" ma:sspId="c281fcab-f579-49b8-9802-1e9def60f373" ma:termSetId="ef44d417-ed16-4a0d-8d22-8dae0f71f221" ma:anchorId="ea47718f-cf09-41e7-a884-16aa44e41107" ma:open="false" ma:isKeyword="false">
      <xsd:complexType>
        <xsd:sequence>
          <xsd:element ref="pc:Terms" minOccurs="0" maxOccurs="1"/>
        </xsd:sequence>
      </xsd:complexType>
    </xsd:element>
    <xsd:element name="Godkjent_x0020_av" ma:index="29" nillable="true" ma:displayName="Godkjent av" ma:hidden="true" ma:list="UserInfo" ma:SharePointGroup="0" ma:internalName="Godkjent_x0020_av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26432390019485eb3407d7f50c43754" ma:index="31" ma:taxonomy="true" ma:internalName="m26432390019485eb3407d7f50c43754" ma:taxonomyFieldName="Tema_x0020_Rettesnora" ma:displayName="Tema Rettesnora" ma:default="" ma:fieldId="{62643239-0019-485e-b340-7d7f50c43754}" ma:sspId="c281fcab-f579-49b8-9802-1e9def60f373" ma:termSetId="ef44d417-ed16-4a0d-8d22-8dae0f71f22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359e6-c5d2-447c-b706-ef1cb49e0122" elementFormDefault="qualified">
    <xsd:import namespace="http://schemas.microsoft.com/office/2006/documentManagement/types"/>
    <xsd:import namespace="http://schemas.microsoft.com/office/infopath/2007/PartnerControls"/>
    <xsd:element name="Revisjonsansvarlig" ma:index="4" nillable="true" ma:displayName="Revideres av" ma:SharePointGroup="0" ma:internalName="Revisjonsansvarlig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2381186f6f24eb4bd5fd9dcd87291cd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Prosedyre</TermName>
          <TermId xmlns="http://schemas.microsoft.com/office/infopath/2007/PartnerControls">ef609323-5b0f-474b-9fca-f33dfaf39df6</TermId>
        </TermInfo>
      </Terms>
    </c2381186f6f24eb4bd5fd9dcd87291cd>
    <Revisjonsansvarlig xmlns="12c359e6-c5d2-447c-b706-ef1cb49e0122">
      <UserInfo>
        <DisplayName>Lise Mari Haugen</DisplayName>
        <AccountId>95</AccountId>
        <AccountType/>
      </UserInfo>
    </Revisjonsansvarlig>
    <Revisjonsdato xmlns="http://schemas.microsoft.com/sharepoint/v3">2016-09-30T22:00:00+00:00</Revisjonsdato>
    <TaxKeywordTaxHTField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administrativt organisasjonskart</TermName>
          <TermId xmlns="http://schemas.microsoft.com/office/infopath/2007/PartnerControls">193c1397-a72d-4057-90e4-2b28a773aa4e</TermId>
        </TermInfo>
        <TermInfo xmlns="http://schemas.microsoft.com/office/infopath/2007/PartnerControls">
          <TermName xmlns="http://schemas.microsoft.com/office/infopath/2007/PartnerControls">Administrativ organisering</TermName>
          <TermId xmlns="http://schemas.microsoft.com/office/infopath/2007/PartnerControls">f803d588-0727-41af-9024-e4a428c36b9e</TermId>
        </TermInfo>
      </Terms>
    </TaxKeywordTaxHTField>
    <h4318cfe58e74b298ae1fa7735e011b4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Assisterande rådmann</TermName>
          <TermId xmlns="http://schemas.microsoft.com/office/infopath/2007/PartnerControls">91617fb6-130f-44e8-8331-2cc4028781e1</TermId>
        </TermInfo>
      </Terms>
    </h4318cfe58e74b298ae1fa7735e011b4>
    <f4799d662f084665a1940df5d9cf4b28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Organisasjon og leiing</TermName>
          <TermId xmlns="http://schemas.microsoft.com/office/infopath/2007/PartnerControls">be98543d-9a29-41ba-8a76-7b860af73bd3</TermId>
        </TermInfo>
      </Terms>
    </f4799d662f084665a1940df5d9cf4b28>
    <dlcDocumentNumber xmlns="2c5b6cf6-36bf-48c4-8af6-5a6ce593c2c6">RMKS-45-28</dlcDocumentNumber>
    <TaxCatchAll xmlns="2c5b6cf6-36bf-48c4-8af6-5a6ce593c2c6">
      <Value>198</Value>
      <Value>332</Value>
      <Value>637</Value>
      <Value>636</Value>
      <Value>224</Value>
      <Value>561</Value>
    </TaxCatchAll>
    <Revideres_x0020_innen xmlns="2c5b6cf6-36bf-48c4-8af6-5a6ce593c2c6">2016-10-15T22:00:00+00:00</Revideres_x0020_innen>
    <Current_x0020_Version xmlns="2c5b6cf6-36bf-48c4-8af6-5a6ce593c2c6">3.0</Current_x0020_Version>
    <kdf240d1d2f9477b9006fcb8accfe255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Overordna styringsdokument</TermName>
          <TermId xmlns="http://schemas.microsoft.com/office/infopath/2007/PartnerControls">3cfbc75f-72c8-4ac1-b73e-d39b7d881905</TermId>
        </TermInfo>
      </Terms>
    </kdf240d1d2f9477b9006fcb8accfe255>
    <Approved_x0020_Version xmlns="2c5b6cf6-36bf-48c4-8af6-5a6ce593c2c6" xsi:nil="true"/>
    <_dlc_DocId xmlns="2c5b6cf6-36bf-48c4-8af6-5a6ce593c2c6">RMKS-45-28</_dlc_DocId>
    <_dlc_DocIdUrl xmlns="2c5b6cf6-36bf-48c4-8af6-5a6ce593c2c6">
      <Url>http://forde.sysikt.no/Rettesnora/_layouts/15/DocIdRedir.aspx?ID=RMKS-45-28</Url>
      <Description>RMKS-45-28</Description>
    </_dlc_DocIdUrl>
    <Godkjent_x0020_dato xmlns="2c5b6cf6-36bf-48c4-8af6-5a6ce593c2c6" xsi:nil="true"/>
    <Godkjent_x0020_av xmlns="2c5b6cf6-36bf-48c4-8af6-5a6ce593c2c6">
      <UserInfo>
        <DisplayName/>
        <AccountId xsi:nil="true"/>
        <AccountType/>
      </UserInfo>
    </Godkjent_x0020_av>
    <m26432390019485eb3407d7f50c43754 xmlns="2c5b6cf6-36bf-48c4-8af6-5a6ce593c2c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Overordna styringsdokument</TermName>
          <TermId xmlns="http://schemas.microsoft.com/office/infopath/2007/PartnerControls">3cfbc75f-72c8-4ac1-b73e-d39b7d881905</TermId>
        </TermInfo>
      </Terms>
    </m26432390019485eb3407d7f50c43754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D306FFBA-CB14-41CA-9EC3-A1CF2155268A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A0D4878E-0D69-498B-8AF6-36A77E79C8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380E67-E65C-4347-B6D2-265CE4C5D3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c5b6cf6-36bf-48c4-8af6-5a6ce593c2c6"/>
    <ds:schemaRef ds:uri="12c359e6-c5d2-447c-b706-ef1cb49e01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C96180A-7646-4A80-B849-AAEFFA5ADE1B}">
  <ds:schemaRefs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sharepoint/v3"/>
    <ds:schemaRef ds:uri="12c359e6-c5d2-447c-b706-ef1cb49e0122"/>
    <ds:schemaRef ds:uri="2c5b6cf6-36bf-48c4-8af6-5a6ce593c2c6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983A36F0-C702-4650-908C-22B91DC77232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4</Words>
  <Application>Microsoft Office PowerPoint</Application>
  <PresentationFormat>Skjermfremvisning (4:3)</PresentationFormat>
  <Paragraphs>2</Paragraphs>
  <Slides>1</Slides>
  <Notes>1</Notes>
  <HiddenSlides>0</HiddenSlides>
  <MMClips>0</MMClips>
  <ScaleCrop>false</ScaleCrop>
  <HeadingPairs>
    <vt:vector size="8" baseType="variant">
      <vt:variant>
        <vt:lpstr>Brukte skrifter</vt:lpstr>
      </vt:variant>
      <vt:variant>
        <vt:i4>1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Nye Førde kommune</vt:lpstr>
      <vt:lpstr>Organization Chart</vt:lpstr>
      <vt:lpstr>PowerPoint-presentasjon</vt:lpstr>
    </vt:vector>
  </TitlesOfParts>
  <Company>Førde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ajourført 7. september 2015</dc:title>
  <dc:creator>Ole John Østenstad</dc:creator>
  <cp:keywords>Administrativ organisering; administrativt organisasjonskart</cp:keywords>
  <cp:lastModifiedBy>Marit Steinset</cp:lastModifiedBy>
  <cp:revision>75</cp:revision>
  <cp:lastPrinted>2012-09-12T11:10:30Z</cp:lastPrinted>
  <dcterms:created xsi:type="dcterms:W3CDTF">2009-08-25T18:18:32Z</dcterms:created>
  <dcterms:modified xsi:type="dcterms:W3CDTF">2016-09-28T09:04:56Z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0x010100D8A65A86E63B4641858AC1273FAD4E3005009B0D212DDD9E884D9A68AEF3233EBDC4</vt:lpwstr>
  </property>
  <property fmtid="{D5CDD505-2E9C-101B-9397-08002B2CF9AE}" pid="3" name="_dlc_DocIdItemGuid">
    <vt:lpwstr>c16dbccf-73b4-4f86-b3b1-f1ff195ee22f</vt:lpwstr>
  </property>
  <property fmtid="{D5CDD505-2E9C-101B-9397-08002B2CF9AE}" pid="4" name="Dokumenttype">
    <vt:lpwstr>198;#Prosedyre|ef609323-5b0f-474b-9fca-f33dfaf39df6</vt:lpwstr>
  </property>
  <property fmtid="{D5CDD505-2E9C-101B-9397-08002B2CF9AE}" pid="5" name="TaxKeyword">
    <vt:lpwstr>637;#administrativt organisasjonskart|193c1397-a72d-4057-90e4-2b28a773aa4e;#636;#Administrativ organisering|f803d588-0727-41af-9024-e4a428c36b9e</vt:lpwstr>
  </property>
  <property fmtid="{D5CDD505-2E9C-101B-9397-08002B2CF9AE}" pid="6" name="Prosess">
    <vt:lpwstr>224;#Organisasjon og leiing|be98543d-9a29-41ba-8a76-7b860af73bd3</vt:lpwstr>
  </property>
  <property fmtid="{D5CDD505-2E9C-101B-9397-08002B2CF9AE}" pid="7" name="Godkjenner rolle">
    <vt:lpwstr>332;#Assisterande rådmann|91617fb6-130f-44e8-8331-2cc4028781e1</vt:lpwstr>
  </property>
  <property fmtid="{D5CDD505-2E9C-101B-9397-08002B2CF9AE}" pid="8" name="Tema Organisasjon og leiing">
    <vt:lpwstr>561;#Overordna styringsdokument|3cfbc75f-72c8-4ac1-b73e-d39b7d881905</vt:lpwstr>
  </property>
  <property fmtid="{D5CDD505-2E9C-101B-9397-08002B2CF9AE}" pid="9" name="Tema Rettesnora">
    <vt:lpwstr>561;#Overordna styringsdokument|3cfbc75f-72c8-4ac1-b73e-d39b7d881905</vt:lpwstr>
  </property>
</Properties>
</file>